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8" r:id="rId4"/>
    <p:sldId id="284" r:id="rId5"/>
    <p:sldId id="314" r:id="rId6"/>
    <p:sldId id="315" r:id="rId7"/>
    <p:sldId id="317" r:id="rId8"/>
    <p:sldId id="318" r:id="rId9"/>
    <p:sldId id="319" r:id="rId10"/>
    <p:sldId id="286" r:id="rId11"/>
    <p:sldId id="285" r:id="rId12"/>
    <p:sldId id="289" r:id="rId13"/>
    <p:sldId id="258" r:id="rId14"/>
    <p:sldId id="260" r:id="rId15"/>
    <p:sldId id="264" r:id="rId16"/>
    <p:sldId id="268" r:id="rId17"/>
    <p:sldId id="262" r:id="rId18"/>
    <p:sldId id="270" r:id="rId19"/>
    <p:sldId id="279" r:id="rId20"/>
    <p:sldId id="297" r:id="rId21"/>
    <p:sldId id="271" r:id="rId22"/>
    <p:sldId id="267" r:id="rId23"/>
    <p:sldId id="309" r:id="rId24"/>
    <p:sldId id="272" r:id="rId25"/>
    <p:sldId id="304" r:id="rId26"/>
    <p:sldId id="305" r:id="rId27"/>
    <p:sldId id="275" r:id="rId28"/>
    <p:sldId id="277" r:id="rId29"/>
    <p:sldId id="320" r:id="rId30"/>
    <p:sldId id="278" r:id="rId31"/>
    <p:sldId id="312" r:id="rId32"/>
    <p:sldId id="313" r:id="rId33"/>
    <p:sldId id="290" r:id="rId34"/>
    <p:sldId id="291" r:id="rId35"/>
    <p:sldId id="292" r:id="rId36"/>
    <p:sldId id="259" r:id="rId3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79751" autoAdjust="0"/>
  </p:normalViewPr>
  <p:slideViewPr>
    <p:cSldViewPr>
      <p:cViewPr varScale="1">
        <p:scale>
          <a:sx n="59" d="100"/>
          <a:sy n="59" d="100"/>
        </p:scale>
        <p:origin x="104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925D6-BF23-4B93-B24F-2AD2C5E7B28E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589CA07-95FC-4F23-82B4-38CD3B28C652}">
      <dgm:prSet phldrT="[Texto]"/>
      <dgm:spPr/>
      <dgm:t>
        <a:bodyPr/>
        <a:lstStyle/>
        <a:p>
          <a:r>
            <a:rPr lang="pt-PT" dirty="0" smtClean="0"/>
            <a:t>Dinâmica</a:t>
          </a:r>
          <a:endParaRPr lang="pt-PT" dirty="0"/>
        </a:p>
      </dgm:t>
    </dgm:pt>
    <dgm:pt modelId="{B50EE894-21B5-4E97-A429-A32D042FC580}" type="parTrans" cxnId="{2BAD6AEF-37B0-42C5-91A7-1580D8CFDCD9}">
      <dgm:prSet/>
      <dgm:spPr/>
      <dgm:t>
        <a:bodyPr/>
        <a:lstStyle/>
        <a:p>
          <a:endParaRPr lang="pt-PT"/>
        </a:p>
      </dgm:t>
    </dgm:pt>
    <dgm:pt modelId="{A2459F6B-65D6-4221-A96F-E2FD649F68B9}" type="sibTrans" cxnId="{2BAD6AEF-37B0-42C5-91A7-1580D8CFDCD9}">
      <dgm:prSet/>
      <dgm:spPr/>
      <dgm:t>
        <a:bodyPr/>
        <a:lstStyle/>
        <a:p>
          <a:endParaRPr lang="pt-PT"/>
        </a:p>
      </dgm:t>
    </dgm:pt>
    <dgm:pt modelId="{D0F3838F-0649-4016-9BFD-70DE931FAF5B}">
      <dgm:prSet phldrT="[Texto]"/>
      <dgm:spPr/>
      <dgm:t>
        <a:bodyPr/>
        <a:lstStyle/>
        <a:p>
          <a:r>
            <a:rPr lang="pt-PT" dirty="0" smtClean="0"/>
            <a:t>Passiva</a:t>
          </a:r>
          <a:endParaRPr lang="pt-PT" dirty="0"/>
        </a:p>
      </dgm:t>
    </dgm:pt>
    <dgm:pt modelId="{8DD6C887-5528-4C82-A83D-894B73559D10}" type="parTrans" cxnId="{198A7C95-16A2-4DFF-B843-51F132276114}">
      <dgm:prSet/>
      <dgm:spPr/>
      <dgm:t>
        <a:bodyPr/>
        <a:lstStyle/>
        <a:p>
          <a:endParaRPr lang="pt-PT"/>
        </a:p>
      </dgm:t>
    </dgm:pt>
    <dgm:pt modelId="{03C0065B-0529-486F-BB63-0995CBD1DA3E}" type="sibTrans" cxnId="{198A7C95-16A2-4DFF-B843-51F132276114}">
      <dgm:prSet/>
      <dgm:spPr/>
      <dgm:t>
        <a:bodyPr/>
        <a:lstStyle/>
        <a:p>
          <a:endParaRPr lang="pt-PT"/>
        </a:p>
      </dgm:t>
    </dgm:pt>
    <dgm:pt modelId="{3653B4E1-BD7C-4E5D-A381-4D4A5B8BBA16}">
      <dgm:prSet phldrT="[Texto]"/>
      <dgm:spPr/>
      <dgm:t>
        <a:bodyPr/>
        <a:lstStyle/>
        <a:p>
          <a:r>
            <a:rPr lang="pt-PT" dirty="0" smtClean="0"/>
            <a:t>      </a:t>
          </a:r>
          <a:r>
            <a:rPr lang="pt-PT" dirty="0" err="1" smtClean="0"/>
            <a:t>Ativa</a:t>
          </a:r>
          <a:endParaRPr lang="pt-PT" dirty="0"/>
        </a:p>
      </dgm:t>
    </dgm:pt>
    <dgm:pt modelId="{4D339DB0-036E-46FE-AE61-A0F991880EAA}" type="parTrans" cxnId="{47C9784D-B772-4135-BEA3-7FE324F973A0}">
      <dgm:prSet/>
      <dgm:spPr/>
      <dgm:t>
        <a:bodyPr/>
        <a:lstStyle/>
        <a:p>
          <a:endParaRPr lang="pt-PT"/>
        </a:p>
      </dgm:t>
    </dgm:pt>
    <dgm:pt modelId="{35B76C0B-23F1-446B-AB84-74E46FF2D4AE}" type="sibTrans" cxnId="{47C9784D-B772-4135-BEA3-7FE324F973A0}">
      <dgm:prSet/>
      <dgm:spPr/>
      <dgm:t>
        <a:bodyPr/>
        <a:lstStyle/>
        <a:p>
          <a:endParaRPr lang="pt-PT"/>
        </a:p>
      </dgm:t>
    </dgm:pt>
    <dgm:pt modelId="{3E43D4F1-9156-4074-AC36-506945151D38}">
      <dgm:prSet phldrT="[Texto]"/>
      <dgm:spPr/>
      <dgm:t>
        <a:bodyPr/>
        <a:lstStyle/>
        <a:p>
          <a:r>
            <a:rPr lang="pt-PT" dirty="0" err="1" smtClean="0"/>
            <a:t>Reativa</a:t>
          </a:r>
          <a:endParaRPr lang="pt-PT" dirty="0"/>
        </a:p>
      </dgm:t>
    </dgm:pt>
    <dgm:pt modelId="{8A4E71A8-62A0-481D-969A-1ABC88DC531A}" type="parTrans" cxnId="{41239CD6-CA20-4279-8FFA-3F5DD929BF6A}">
      <dgm:prSet/>
      <dgm:spPr/>
      <dgm:t>
        <a:bodyPr/>
        <a:lstStyle/>
        <a:p>
          <a:endParaRPr lang="pt-PT"/>
        </a:p>
      </dgm:t>
    </dgm:pt>
    <dgm:pt modelId="{23D80DEF-688C-45A9-AE99-1BBA92F71247}" type="sibTrans" cxnId="{41239CD6-CA20-4279-8FFA-3F5DD929BF6A}">
      <dgm:prSet/>
      <dgm:spPr/>
      <dgm:t>
        <a:bodyPr/>
        <a:lstStyle/>
        <a:p>
          <a:endParaRPr lang="pt-PT"/>
        </a:p>
      </dgm:t>
    </dgm:pt>
    <dgm:pt modelId="{93D33A9A-CE03-41E1-B2AE-4EBC0B8778FD}" type="pres">
      <dgm:prSet presAssocID="{5B6925D6-BF23-4B93-B24F-2AD2C5E7B2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C3A82E0-F64B-45A9-9F1B-4B071FC6926F}" type="pres">
      <dgm:prSet presAssocID="{B589CA07-95FC-4F23-82B4-38CD3B28C652}" presName="compNode" presStyleCnt="0"/>
      <dgm:spPr/>
    </dgm:pt>
    <dgm:pt modelId="{50561E12-901D-4C53-915A-BBBACF3365A5}" type="pres">
      <dgm:prSet presAssocID="{B589CA07-95FC-4F23-82B4-38CD3B28C652}" presName="pictRect" presStyleLbl="node1" presStyleIdx="0" presStyleCnt="4" custScaleX="76788" custLinFactX="100000" custLinFactNeighborX="132602" custLinFactNeighborY="170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288C465A-7F7F-46EE-B5FF-B3CCE29E366E}" type="pres">
      <dgm:prSet presAssocID="{B589CA07-95FC-4F23-82B4-38CD3B28C652}" presName="textRect" presStyleLbl="revTx" presStyleIdx="0" presStyleCnt="4" custLinFactX="100000" custLinFactY="147478" custLinFactNeighborX="143027" custLinFactNeighborY="2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A83010-B3F7-4663-BD36-C8E2D9D0758A}" type="pres">
      <dgm:prSet presAssocID="{A2459F6B-65D6-4221-A96F-E2FD649F68B9}" presName="sibTrans" presStyleLbl="sibTrans2D1" presStyleIdx="0" presStyleCnt="0"/>
      <dgm:spPr/>
      <dgm:t>
        <a:bodyPr/>
        <a:lstStyle/>
        <a:p>
          <a:endParaRPr lang="pt-PT"/>
        </a:p>
      </dgm:t>
    </dgm:pt>
    <dgm:pt modelId="{6D8AF618-F63B-4004-973A-9C99CBC7BA47}" type="pres">
      <dgm:prSet presAssocID="{D0F3838F-0649-4016-9BFD-70DE931FAF5B}" presName="compNode" presStyleCnt="0"/>
      <dgm:spPr/>
    </dgm:pt>
    <dgm:pt modelId="{7A66F77B-D23A-4185-85C4-A3E3DFB76991}" type="pres">
      <dgm:prSet presAssocID="{D0F3838F-0649-4016-9BFD-70DE931FAF5B}" presName="pictRect" presStyleLbl="node1" presStyleIdx="1" presStyleCnt="4" custScaleX="78742" custLinFactNeighborX="-4819" custLinFactNeighborY="170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35765E1C-675D-4150-A948-8341125CB84A}" type="pres">
      <dgm:prSet presAssocID="{D0F3838F-0649-4016-9BFD-70DE931FAF5B}" presName="textRect" presStyleLbl="revTx" presStyleIdx="1" presStyleCnt="4" custLinFactNeighborX="-7782" custLinFactNeighborY="55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FDDF96-4C34-4A28-B7EC-52EADC6CF333}" type="pres">
      <dgm:prSet presAssocID="{03C0065B-0529-486F-BB63-0995CBD1DA3E}" presName="sibTrans" presStyleLbl="sibTrans2D1" presStyleIdx="0" presStyleCnt="0"/>
      <dgm:spPr/>
      <dgm:t>
        <a:bodyPr/>
        <a:lstStyle/>
        <a:p>
          <a:endParaRPr lang="pt-PT"/>
        </a:p>
      </dgm:t>
    </dgm:pt>
    <dgm:pt modelId="{6E125053-477E-41D8-9C5F-FB72346D24D7}" type="pres">
      <dgm:prSet presAssocID="{3653B4E1-BD7C-4E5D-A381-4D4A5B8BBA16}" presName="compNode" presStyleCnt="0"/>
      <dgm:spPr/>
    </dgm:pt>
    <dgm:pt modelId="{C27884AB-0E25-43AF-BDA5-64D2F48FAE61}" type="pres">
      <dgm:prSet presAssocID="{3653B4E1-BD7C-4E5D-A381-4D4A5B8BBA16}" presName="pictRect" presStyleLbl="node1" presStyleIdx="2" presStyleCnt="4" custScaleX="78343" custScaleY="101850" custLinFactY="74297" custLinFactNeighborX="15953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E94F609-1537-4DB6-9C26-5FF560E768B4}" type="pres">
      <dgm:prSet presAssocID="{3653B4E1-BD7C-4E5D-A381-4D4A5B8BBA16}" presName="textRect" presStyleLbl="revTx" presStyleIdx="2" presStyleCnt="4" custLinFactNeighborX="2689" custLinFactNeighborY="59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D82408-B471-466B-9130-E1AF65B445B3}" type="pres">
      <dgm:prSet presAssocID="{35B76C0B-23F1-446B-AB84-74E46FF2D4AE}" presName="sibTrans" presStyleLbl="sibTrans2D1" presStyleIdx="0" presStyleCnt="0"/>
      <dgm:spPr/>
      <dgm:t>
        <a:bodyPr/>
        <a:lstStyle/>
        <a:p>
          <a:endParaRPr lang="pt-PT"/>
        </a:p>
      </dgm:t>
    </dgm:pt>
    <dgm:pt modelId="{0279F8C3-6E77-47B4-AA08-ADB6D6DFF4AA}" type="pres">
      <dgm:prSet presAssocID="{3E43D4F1-9156-4074-AC36-506945151D38}" presName="compNode" presStyleCnt="0"/>
      <dgm:spPr/>
    </dgm:pt>
    <dgm:pt modelId="{E060BE93-24A5-4CCD-8706-97E890B89F79}" type="pres">
      <dgm:prSet presAssocID="{3E43D4F1-9156-4074-AC36-506945151D38}" presName="pictRect" presStyleLbl="node1" presStyleIdx="3" presStyleCnt="4" custScaleX="76984" custLinFactNeighborX="-5665" custLinFactNeighborY="101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6BF1A8AE-4574-4FD1-8D31-922095119051}" type="pres">
      <dgm:prSet presAssocID="{3E43D4F1-9156-4074-AC36-506945151D3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E78EA5D-E27A-4F3B-801F-CE6B470D54F5}" type="presOf" srcId="{3653B4E1-BD7C-4E5D-A381-4D4A5B8BBA16}" destId="{AE94F609-1537-4DB6-9C26-5FF560E768B4}" srcOrd="0" destOrd="0" presId="urn:microsoft.com/office/officeart/2005/8/layout/pList1#1"/>
    <dgm:cxn modelId="{C9B46418-1C38-4568-A991-20458371D89F}" type="presOf" srcId="{5B6925D6-BF23-4B93-B24F-2AD2C5E7B28E}" destId="{93D33A9A-CE03-41E1-B2AE-4EBC0B8778FD}" srcOrd="0" destOrd="0" presId="urn:microsoft.com/office/officeart/2005/8/layout/pList1#1"/>
    <dgm:cxn modelId="{D94DAC17-26A6-4D3B-8999-E6D1D19B21CD}" type="presOf" srcId="{35B76C0B-23F1-446B-AB84-74E46FF2D4AE}" destId="{41D82408-B471-466B-9130-E1AF65B445B3}" srcOrd="0" destOrd="0" presId="urn:microsoft.com/office/officeart/2005/8/layout/pList1#1"/>
    <dgm:cxn modelId="{1205C0BA-EEE7-4E4E-91A5-D551C9192470}" type="presOf" srcId="{A2459F6B-65D6-4221-A96F-E2FD649F68B9}" destId="{C5A83010-B3F7-4663-BD36-C8E2D9D0758A}" srcOrd="0" destOrd="0" presId="urn:microsoft.com/office/officeart/2005/8/layout/pList1#1"/>
    <dgm:cxn modelId="{FEDDD026-61DD-4439-A287-5E4AB0C812D4}" type="presOf" srcId="{03C0065B-0529-486F-BB63-0995CBD1DA3E}" destId="{DFFDDF96-4C34-4A28-B7EC-52EADC6CF333}" srcOrd="0" destOrd="0" presId="urn:microsoft.com/office/officeart/2005/8/layout/pList1#1"/>
    <dgm:cxn modelId="{D40CA84E-E07F-4878-A11A-8853D5DA5A2B}" type="presOf" srcId="{3E43D4F1-9156-4074-AC36-506945151D38}" destId="{6BF1A8AE-4574-4FD1-8D31-922095119051}" srcOrd="0" destOrd="0" presId="urn:microsoft.com/office/officeart/2005/8/layout/pList1#1"/>
    <dgm:cxn modelId="{47C9784D-B772-4135-BEA3-7FE324F973A0}" srcId="{5B6925D6-BF23-4B93-B24F-2AD2C5E7B28E}" destId="{3653B4E1-BD7C-4E5D-A381-4D4A5B8BBA16}" srcOrd="2" destOrd="0" parTransId="{4D339DB0-036E-46FE-AE61-A0F991880EAA}" sibTransId="{35B76C0B-23F1-446B-AB84-74E46FF2D4AE}"/>
    <dgm:cxn modelId="{2BAD6AEF-37B0-42C5-91A7-1580D8CFDCD9}" srcId="{5B6925D6-BF23-4B93-B24F-2AD2C5E7B28E}" destId="{B589CA07-95FC-4F23-82B4-38CD3B28C652}" srcOrd="0" destOrd="0" parTransId="{B50EE894-21B5-4E97-A429-A32D042FC580}" sibTransId="{A2459F6B-65D6-4221-A96F-E2FD649F68B9}"/>
    <dgm:cxn modelId="{5065A4FE-116B-4028-8323-953803CE7ABA}" type="presOf" srcId="{D0F3838F-0649-4016-9BFD-70DE931FAF5B}" destId="{35765E1C-675D-4150-A948-8341125CB84A}" srcOrd="0" destOrd="0" presId="urn:microsoft.com/office/officeart/2005/8/layout/pList1#1"/>
    <dgm:cxn modelId="{88671747-0336-44ED-8532-7D7338336045}" type="presOf" srcId="{B589CA07-95FC-4F23-82B4-38CD3B28C652}" destId="{288C465A-7F7F-46EE-B5FF-B3CCE29E366E}" srcOrd="0" destOrd="0" presId="urn:microsoft.com/office/officeart/2005/8/layout/pList1#1"/>
    <dgm:cxn modelId="{41239CD6-CA20-4279-8FFA-3F5DD929BF6A}" srcId="{5B6925D6-BF23-4B93-B24F-2AD2C5E7B28E}" destId="{3E43D4F1-9156-4074-AC36-506945151D38}" srcOrd="3" destOrd="0" parTransId="{8A4E71A8-62A0-481D-969A-1ABC88DC531A}" sibTransId="{23D80DEF-688C-45A9-AE99-1BBA92F71247}"/>
    <dgm:cxn modelId="{198A7C95-16A2-4DFF-B843-51F132276114}" srcId="{5B6925D6-BF23-4B93-B24F-2AD2C5E7B28E}" destId="{D0F3838F-0649-4016-9BFD-70DE931FAF5B}" srcOrd="1" destOrd="0" parTransId="{8DD6C887-5528-4C82-A83D-894B73559D10}" sibTransId="{03C0065B-0529-486F-BB63-0995CBD1DA3E}"/>
    <dgm:cxn modelId="{4F19FC61-1302-452C-8DD1-7B5A6E4B506C}" type="presParOf" srcId="{93D33A9A-CE03-41E1-B2AE-4EBC0B8778FD}" destId="{6C3A82E0-F64B-45A9-9F1B-4B071FC6926F}" srcOrd="0" destOrd="0" presId="urn:microsoft.com/office/officeart/2005/8/layout/pList1#1"/>
    <dgm:cxn modelId="{85E81380-A6E3-45B5-BBFC-9B53994B7152}" type="presParOf" srcId="{6C3A82E0-F64B-45A9-9F1B-4B071FC6926F}" destId="{50561E12-901D-4C53-915A-BBBACF3365A5}" srcOrd="0" destOrd="0" presId="urn:microsoft.com/office/officeart/2005/8/layout/pList1#1"/>
    <dgm:cxn modelId="{AF731D5E-E5AB-456A-9D21-EAB3285EEE0D}" type="presParOf" srcId="{6C3A82E0-F64B-45A9-9F1B-4B071FC6926F}" destId="{288C465A-7F7F-46EE-B5FF-B3CCE29E366E}" srcOrd="1" destOrd="0" presId="urn:microsoft.com/office/officeart/2005/8/layout/pList1#1"/>
    <dgm:cxn modelId="{43B305D0-554C-4704-BA7D-AB890B700294}" type="presParOf" srcId="{93D33A9A-CE03-41E1-B2AE-4EBC0B8778FD}" destId="{C5A83010-B3F7-4663-BD36-C8E2D9D0758A}" srcOrd="1" destOrd="0" presId="urn:microsoft.com/office/officeart/2005/8/layout/pList1#1"/>
    <dgm:cxn modelId="{6B7AF4AB-2925-4342-A7CF-5DCAA220AC40}" type="presParOf" srcId="{93D33A9A-CE03-41E1-B2AE-4EBC0B8778FD}" destId="{6D8AF618-F63B-4004-973A-9C99CBC7BA47}" srcOrd="2" destOrd="0" presId="urn:microsoft.com/office/officeart/2005/8/layout/pList1#1"/>
    <dgm:cxn modelId="{70896F1B-58F7-45F4-8821-174C1C020A97}" type="presParOf" srcId="{6D8AF618-F63B-4004-973A-9C99CBC7BA47}" destId="{7A66F77B-D23A-4185-85C4-A3E3DFB76991}" srcOrd="0" destOrd="0" presId="urn:microsoft.com/office/officeart/2005/8/layout/pList1#1"/>
    <dgm:cxn modelId="{B763DF40-E61C-41ED-B1D5-7D4C613F9EE8}" type="presParOf" srcId="{6D8AF618-F63B-4004-973A-9C99CBC7BA47}" destId="{35765E1C-675D-4150-A948-8341125CB84A}" srcOrd="1" destOrd="0" presId="urn:microsoft.com/office/officeart/2005/8/layout/pList1#1"/>
    <dgm:cxn modelId="{377C1146-B5AE-4ACB-BA79-4465734F85D5}" type="presParOf" srcId="{93D33A9A-CE03-41E1-B2AE-4EBC0B8778FD}" destId="{DFFDDF96-4C34-4A28-B7EC-52EADC6CF333}" srcOrd="3" destOrd="0" presId="urn:microsoft.com/office/officeart/2005/8/layout/pList1#1"/>
    <dgm:cxn modelId="{0F358E4E-288D-48A5-A3D1-E622B9E550BA}" type="presParOf" srcId="{93D33A9A-CE03-41E1-B2AE-4EBC0B8778FD}" destId="{6E125053-477E-41D8-9C5F-FB72346D24D7}" srcOrd="4" destOrd="0" presId="urn:microsoft.com/office/officeart/2005/8/layout/pList1#1"/>
    <dgm:cxn modelId="{A4C934A8-85F2-4FE4-B9E2-66708CF5EA36}" type="presParOf" srcId="{6E125053-477E-41D8-9C5F-FB72346D24D7}" destId="{C27884AB-0E25-43AF-BDA5-64D2F48FAE61}" srcOrd="0" destOrd="0" presId="urn:microsoft.com/office/officeart/2005/8/layout/pList1#1"/>
    <dgm:cxn modelId="{A30C6D3D-90B6-451F-82D0-67BD7F2AB2F4}" type="presParOf" srcId="{6E125053-477E-41D8-9C5F-FB72346D24D7}" destId="{AE94F609-1537-4DB6-9C26-5FF560E768B4}" srcOrd="1" destOrd="0" presId="urn:microsoft.com/office/officeart/2005/8/layout/pList1#1"/>
    <dgm:cxn modelId="{28AC98D1-8B83-46DD-B933-B8092D15F0E4}" type="presParOf" srcId="{93D33A9A-CE03-41E1-B2AE-4EBC0B8778FD}" destId="{41D82408-B471-466B-9130-E1AF65B445B3}" srcOrd="5" destOrd="0" presId="urn:microsoft.com/office/officeart/2005/8/layout/pList1#1"/>
    <dgm:cxn modelId="{9B8C4DA3-6288-47D8-9A0D-9355A8E4EADF}" type="presParOf" srcId="{93D33A9A-CE03-41E1-B2AE-4EBC0B8778FD}" destId="{0279F8C3-6E77-47B4-AA08-ADB6D6DFF4AA}" srcOrd="6" destOrd="0" presId="urn:microsoft.com/office/officeart/2005/8/layout/pList1#1"/>
    <dgm:cxn modelId="{503A0E5C-B6C6-47CB-A167-0AAE041C5BE0}" type="presParOf" srcId="{0279F8C3-6E77-47B4-AA08-ADB6D6DFF4AA}" destId="{E060BE93-24A5-4CCD-8706-97E890B89F79}" srcOrd="0" destOrd="0" presId="urn:microsoft.com/office/officeart/2005/8/layout/pList1#1"/>
    <dgm:cxn modelId="{01CB1ABF-9109-48DA-BDB8-23679A8A549F}" type="presParOf" srcId="{0279F8C3-6E77-47B4-AA08-ADB6D6DFF4AA}" destId="{6BF1A8AE-4574-4FD1-8D31-92209511905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ACD927-E5E2-45BE-928A-6C19FE197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BEB4B02-C1BF-4468-8A6C-608363E8290B}">
      <dgm:prSet phldrT="[Texto]"/>
      <dgm:spPr/>
      <dgm:t>
        <a:bodyPr/>
        <a:lstStyle/>
        <a:p>
          <a:r>
            <a:rPr lang="pt-PT" dirty="0" smtClean="0"/>
            <a:t> </a:t>
          </a:r>
          <a:r>
            <a:rPr lang="pt-PT" b="0" dirty="0" smtClean="0"/>
            <a:t>Promove a </a:t>
          </a:r>
          <a:r>
            <a:rPr lang="pt-PT" b="0" dirty="0" err="1" smtClean="0"/>
            <a:t>autoavaliação</a:t>
          </a:r>
          <a:r>
            <a:rPr lang="pt-PT" b="0" dirty="0" smtClean="0"/>
            <a:t> e a reflexão sobre a aprendizagem</a:t>
          </a:r>
          <a:endParaRPr lang="pt-PT" b="0" dirty="0"/>
        </a:p>
      </dgm:t>
    </dgm:pt>
    <dgm:pt modelId="{BAD51BC2-AE92-4D84-9639-AAD1D995F6EE}" type="parTrans" cxnId="{D5BAA8FF-084B-402E-BD0B-4E334C7A2ED2}">
      <dgm:prSet/>
      <dgm:spPr/>
      <dgm:t>
        <a:bodyPr/>
        <a:lstStyle/>
        <a:p>
          <a:endParaRPr lang="pt-PT"/>
        </a:p>
      </dgm:t>
    </dgm:pt>
    <dgm:pt modelId="{3ABF916F-C446-4E56-AFA8-FF274F9D9447}" type="sibTrans" cxnId="{D5BAA8FF-084B-402E-BD0B-4E334C7A2ED2}">
      <dgm:prSet/>
      <dgm:spPr/>
      <dgm:t>
        <a:bodyPr/>
        <a:lstStyle/>
        <a:p>
          <a:endParaRPr lang="pt-PT"/>
        </a:p>
      </dgm:t>
    </dgm:pt>
    <dgm:pt modelId="{2E84B4CA-15ED-4A11-86FE-16E5E8564C02}">
      <dgm:prSet phldrT="[Texto]"/>
      <dgm:spPr/>
      <dgm:t>
        <a:bodyPr/>
        <a:lstStyle/>
        <a:p>
          <a:r>
            <a:rPr lang="pt-PT" i="1" dirty="0" smtClean="0"/>
            <a:t> </a:t>
          </a:r>
          <a:r>
            <a:rPr lang="pt-PT" i="0" dirty="0" smtClean="0"/>
            <a:t>Implica </a:t>
          </a:r>
          <a:r>
            <a:rPr lang="pt-PT" dirty="0" smtClean="0"/>
            <a:t>os estudantes nos  processos e na tomada de decisões sobre a avaliação</a:t>
          </a:r>
          <a:endParaRPr lang="pt-PT" dirty="0"/>
        </a:p>
      </dgm:t>
    </dgm:pt>
    <dgm:pt modelId="{673B3B3A-B09F-482E-8225-61104D79DF2B}" type="parTrans" cxnId="{2AA77451-4FAE-4A76-9409-B3BDDF99386E}">
      <dgm:prSet/>
      <dgm:spPr/>
      <dgm:t>
        <a:bodyPr/>
        <a:lstStyle/>
        <a:p>
          <a:endParaRPr lang="pt-PT"/>
        </a:p>
      </dgm:t>
    </dgm:pt>
    <dgm:pt modelId="{AB091943-58CA-4521-AB62-678E1157C297}" type="sibTrans" cxnId="{2AA77451-4FAE-4A76-9409-B3BDDF99386E}">
      <dgm:prSet/>
      <dgm:spPr/>
      <dgm:t>
        <a:bodyPr/>
        <a:lstStyle/>
        <a:p>
          <a:endParaRPr lang="pt-PT"/>
        </a:p>
      </dgm:t>
    </dgm:pt>
    <dgm:pt modelId="{358BED99-BE41-4B53-AF96-5342A46882A4}">
      <dgm:prSet phldrT="[Texto]"/>
      <dgm:spPr/>
      <dgm:t>
        <a:bodyPr/>
        <a:lstStyle/>
        <a:p>
          <a:r>
            <a:rPr lang="pt-PT" dirty="0" smtClean="0"/>
            <a:t> Apoia o desenvolvimento de comunidades de aprendizagem</a:t>
          </a:r>
          <a:endParaRPr lang="pt-PT" dirty="0"/>
        </a:p>
      </dgm:t>
    </dgm:pt>
    <dgm:pt modelId="{BB58B32E-9A5D-47D7-992B-192567270C0C}" type="parTrans" cxnId="{D49450A9-0DF4-4631-9F48-C056087FAE9A}">
      <dgm:prSet/>
      <dgm:spPr/>
      <dgm:t>
        <a:bodyPr/>
        <a:lstStyle/>
        <a:p>
          <a:endParaRPr lang="pt-PT"/>
        </a:p>
      </dgm:t>
    </dgm:pt>
    <dgm:pt modelId="{FA1EB216-C781-4D11-90B4-24FAF21406F4}" type="sibTrans" cxnId="{D49450A9-0DF4-4631-9F48-C056087FAE9A}">
      <dgm:prSet/>
      <dgm:spPr/>
      <dgm:t>
        <a:bodyPr/>
        <a:lstStyle/>
        <a:p>
          <a:endParaRPr lang="pt-PT"/>
        </a:p>
      </dgm:t>
    </dgm:pt>
    <dgm:pt modelId="{6CCCE87B-2A19-440D-9959-AA8BA70794EA}">
      <dgm:prSet phldrT="[Texto]"/>
      <dgm:spPr/>
      <dgm:t>
        <a:bodyPr/>
        <a:lstStyle/>
        <a:p>
          <a:r>
            <a:rPr lang="pt-PT" dirty="0" smtClean="0"/>
            <a:t>Ajuda os docentes a adaptar o ensino às necessidades dos alunos</a:t>
          </a:r>
          <a:endParaRPr lang="pt-PT" dirty="0"/>
        </a:p>
      </dgm:t>
    </dgm:pt>
    <dgm:pt modelId="{C1EC7B19-B1F0-446D-9736-614624F0854A}" type="parTrans" cxnId="{4B388814-57F7-4A18-AC52-E37474D4F30B}">
      <dgm:prSet/>
      <dgm:spPr/>
      <dgm:t>
        <a:bodyPr/>
        <a:lstStyle/>
        <a:p>
          <a:endParaRPr lang="pt-PT"/>
        </a:p>
      </dgm:t>
    </dgm:pt>
    <dgm:pt modelId="{B04B0870-21B5-4FC9-ABDE-FDC22CAAFB70}" type="sibTrans" cxnId="{4B388814-57F7-4A18-AC52-E37474D4F30B}">
      <dgm:prSet/>
      <dgm:spPr/>
      <dgm:t>
        <a:bodyPr/>
        <a:lstStyle/>
        <a:p>
          <a:endParaRPr lang="pt-PT"/>
        </a:p>
      </dgm:t>
    </dgm:pt>
    <dgm:pt modelId="{FDB50305-393F-43BD-8E0E-117F823A564C}" type="pres">
      <dgm:prSet presAssocID="{85ACD927-E5E2-45BE-928A-6C19FE197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245941F1-694D-417E-9037-FFD44BA1C707}" type="pres">
      <dgm:prSet presAssocID="{85ACD927-E5E2-45BE-928A-6C19FE197011}" presName="Name1" presStyleCnt="0"/>
      <dgm:spPr/>
    </dgm:pt>
    <dgm:pt modelId="{CA2AA6D6-F74E-4361-AFA5-C56B87608653}" type="pres">
      <dgm:prSet presAssocID="{85ACD927-E5E2-45BE-928A-6C19FE197011}" presName="cycle" presStyleCnt="0"/>
      <dgm:spPr/>
    </dgm:pt>
    <dgm:pt modelId="{25F42EA4-EC85-4C0B-87AD-B2A486C59988}" type="pres">
      <dgm:prSet presAssocID="{85ACD927-E5E2-45BE-928A-6C19FE197011}" presName="srcNode" presStyleLbl="node1" presStyleIdx="0" presStyleCnt="4"/>
      <dgm:spPr/>
    </dgm:pt>
    <dgm:pt modelId="{81A37D3D-F004-466D-AB14-92057F501227}" type="pres">
      <dgm:prSet presAssocID="{85ACD927-E5E2-45BE-928A-6C19FE197011}" presName="conn" presStyleLbl="parChTrans1D2" presStyleIdx="0" presStyleCnt="1"/>
      <dgm:spPr/>
      <dgm:t>
        <a:bodyPr/>
        <a:lstStyle/>
        <a:p>
          <a:endParaRPr lang="pt-PT"/>
        </a:p>
      </dgm:t>
    </dgm:pt>
    <dgm:pt modelId="{F6703BA0-F80A-4F70-90A0-651A295A7539}" type="pres">
      <dgm:prSet presAssocID="{85ACD927-E5E2-45BE-928A-6C19FE197011}" presName="extraNode" presStyleLbl="node1" presStyleIdx="0" presStyleCnt="4"/>
      <dgm:spPr/>
    </dgm:pt>
    <dgm:pt modelId="{A34100B4-DD27-467C-ADB8-84109ADCA854}" type="pres">
      <dgm:prSet presAssocID="{85ACD927-E5E2-45BE-928A-6C19FE197011}" presName="dstNode" presStyleLbl="node1" presStyleIdx="0" presStyleCnt="4"/>
      <dgm:spPr/>
    </dgm:pt>
    <dgm:pt modelId="{CF3F85F3-EB0F-4157-A898-8F13E7D8A6B7}" type="pres">
      <dgm:prSet presAssocID="{BBEB4B02-C1BF-4468-8A6C-608363E829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65C902-9900-4A0E-8F8B-2E0C71F6BEAC}" type="pres">
      <dgm:prSet presAssocID="{BBEB4B02-C1BF-4468-8A6C-608363E8290B}" presName="accent_1" presStyleCnt="0"/>
      <dgm:spPr/>
    </dgm:pt>
    <dgm:pt modelId="{F30D393D-23C0-47AA-A05B-FE6355C56122}" type="pres">
      <dgm:prSet presAssocID="{BBEB4B02-C1BF-4468-8A6C-608363E8290B}" presName="accentRepeatNode" presStyleLbl="solidFgAcc1" presStyleIdx="0" presStyleCnt="4" custScaleX="136322" custScaleY="113263" custLinFactNeighborX="-11952" custLinFactNeighborY="-37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7028CF-9606-4A9A-BEF6-FAE363DE7221}" type="pres">
      <dgm:prSet presAssocID="{2E84B4CA-15ED-4A11-86FE-16E5E8564C0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528FB9-9AC5-43B4-94DF-F7BB839DCB06}" type="pres">
      <dgm:prSet presAssocID="{2E84B4CA-15ED-4A11-86FE-16E5E8564C02}" presName="accent_2" presStyleCnt="0"/>
      <dgm:spPr/>
    </dgm:pt>
    <dgm:pt modelId="{163DF2C9-96C8-4904-97A7-BA7CDFD96AC0}" type="pres">
      <dgm:prSet presAssocID="{2E84B4CA-15ED-4A11-86FE-16E5E8564C02}" presName="accentRepeatNode" presStyleLbl="solidFgAcc1" presStyleIdx="1" presStyleCnt="4" custScaleX="134393" custScaleY="125685" custLinFactNeighborX="-130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AB79AC-40BF-4792-A279-2D20E68E4DA5}" type="pres">
      <dgm:prSet presAssocID="{358BED99-BE41-4B53-AF96-5342A46882A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F4790A-BD19-4760-AA19-CB9566B2EC21}" type="pres">
      <dgm:prSet presAssocID="{358BED99-BE41-4B53-AF96-5342A46882A4}" presName="accent_3" presStyleCnt="0"/>
      <dgm:spPr/>
    </dgm:pt>
    <dgm:pt modelId="{AC5B44AC-A881-4275-970E-1101C9601F10}" type="pres">
      <dgm:prSet presAssocID="{358BED99-BE41-4B53-AF96-5342A46882A4}" presName="accentRepeatNode" presStyleLbl="solidFgAcc1" presStyleIdx="2" presStyleCnt="4" custScaleX="134393" custScaleY="117537" custLinFactNeighborX="-6531" custLinFactNeighborY="65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11B5D56-52CC-45AF-AB2D-2D666DFBB07A}" type="pres">
      <dgm:prSet presAssocID="{6CCCE87B-2A19-440D-9959-AA8BA70794E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88A27BB-EFCE-4C19-85E8-9B696B30483A}" type="pres">
      <dgm:prSet presAssocID="{6CCCE87B-2A19-440D-9959-AA8BA70794EA}" presName="accent_4" presStyleCnt="0"/>
      <dgm:spPr/>
    </dgm:pt>
    <dgm:pt modelId="{1DD7A03D-ED64-45FC-A215-D4D5A060CB35}" type="pres">
      <dgm:prSet presAssocID="{6CCCE87B-2A19-440D-9959-AA8BA70794EA}" presName="accentRepeatNode" presStyleLbl="solidFgAcc1" presStyleIdx="3" presStyleCnt="4" custScaleX="127153" custScaleY="125738" custLinFactNeighborX="-13063" custLinFactNeighborY="1465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B3AD89D-8BB3-4DC5-8042-559D968E782B}" type="presOf" srcId="{6CCCE87B-2A19-440D-9959-AA8BA70794EA}" destId="{F11B5D56-52CC-45AF-AB2D-2D666DFBB07A}" srcOrd="0" destOrd="0" presId="urn:microsoft.com/office/officeart/2008/layout/VerticalCurvedList"/>
    <dgm:cxn modelId="{8FE4EA40-097A-4492-8DA4-DCF5F2410877}" type="presOf" srcId="{2E84B4CA-15ED-4A11-86FE-16E5E8564C02}" destId="{2C7028CF-9606-4A9A-BEF6-FAE363DE7221}" srcOrd="0" destOrd="0" presId="urn:microsoft.com/office/officeart/2008/layout/VerticalCurvedList"/>
    <dgm:cxn modelId="{2AA77451-4FAE-4A76-9409-B3BDDF99386E}" srcId="{85ACD927-E5E2-45BE-928A-6C19FE197011}" destId="{2E84B4CA-15ED-4A11-86FE-16E5E8564C02}" srcOrd="1" destOrd="0" parTransId="{673B3B3A-B09F-482E-8225-61104D79DF2B}" sibTransId="{AB091943-58CA-4521-AB62-678E1157C297}"/>
    <dgm:cxn modelId="{7C9786EB-E6FB-4FB6-9A4F-C441F383EB84}" type="presOf" srcId="{3ABF916F-C446-4E56-AFA8-FF274F9D9447}" destId="{81A37D3D-F004-466D-AB14-92057F501227}" srcOrd="0" destOrd="0" presId="urn:microsoft.com/office/officeart/2008/layout/VerticalCurvedList"/>
    <dgm:cxn modelId="{4B388814-57F7-4A18-AC52-E37474D4F30B}" srcId="{85ACD927-E5E2-45BE-928A-6C19FE197011}" destId="{6CCCE87B-2A19-440D-9959-AA8BA70794EA}" srcOrd="3" destOrd="0" parTransId="{C1EC7B19-B1F0-446D-9736-614624F0854A}" sibTransId="{B04B0870-21B5-4FC9-ABDE-FDC22CAAFB70}"/>
    <dgm:cxn modelId="{2C1F8656-27AE-4DC9-8F4B-43E1AF1E845F}" type="presOf" srcId="{BBEB4B02-C1BF-4468-8A6C-608363E8290B}" destId="{CF3F85F3-EB0F-4157-A898-8F13E7D8A6B7}" srcOrd="0" destOrd="0" presId="urn:microsoft.com/office/officeart/2008/layout/VerticalCurvedList"/>
    <dgm:cxn modelId="{D49450A9-0DF4-4631-9F48-C056087FAE9A}" srcId="{85ACD927-E5E2-45BE-928A-6C19FE197011}" destId="{358BED99-BE41-4B53-AF96-5342A46882A4}" srcOrd="2" destOrd="0" parTransId="{BB58B32E-9A5D-47D7-992B-192567270C0C}" sibTransId="{FA1EB216-C781-4D11-90B4-24FAF21406F4}"/>
    <dgm:cxn modelId="{FEF65857-6561-43CE-8EEE-9C4D267CBE4E}" type="presOf" srcId="{358BED99-BE41-4B53-AF96-5342A46882A4}" destId="{D5AB79AC-40BF-4792-A279-2D20E68E4DA5}" srcOrd="0" destOrd="0" presId="urn:microsoft.com/office/officeart/2008/layout/VerticalCurvedList"/>
    <dgm:cxn modelId="{517ACEFF-1396-427A-A970-2AD01EA3EA91}" type="presOf" srcId="{85ACD927-E5E2-45BE-928A-6C19FE197011}" destId="{FDB50305-393F-43BD-8E0E-117F823A564C}" srcOrd="0" destOrd="0" presId="urn:microsoft.com/office/officeart/2008/layout/VerticalCurvedList"/>
    <dgm:cxn modelId="{D5BAA8FF-084B-402E-BD0B-4E334C7A2ED2}" srcId="{85ACD927-E5E2-45BE-928A-6C19FE197011}" destId="{BBEB4B02-C1BF-4468-8A6C-608363E8290B}" srcOrd="0" destOrd="0" parTransId="{BAD51BC2-AE92-4D84-9639-AAD1D995F6EE}" sibTransId="{3ABF916F-C446-4E56-AFA8-FF274F9D9447}"/>
    <dgm:cxn modelId="{2CA20559-3DC2-45C3-9C24-608A4AD9CCC3}" type="presParOf" srcId="{FDB50305-393F-43BD-8E0E-117F823A564C}" destId="{245941F1-694D-417E-9037-FFD44BA1C707}" srcOrd="0" destOrd="0" presId="urn:microsoft.com/office/officeart/2008/layout/VerticalCurvedList"/>
    <dgm:cxn modelId="{5FBB486F-6A1F-457A-BDDC-014759899CE9}" type="presParOf" srcId="{245941F1-694D-417E-9037-FFD44BA1C707}" destId="{CA2AA6D6-F74E-4361-AFA5-C56B87608653}" srcOrd="0" destOrd="0" presId="urn:microsoft.com/office/officeart/2008/layout/VerticalCurvedList"/>
    <dgm:cxn modelId="{CD108E0E-EBE0-4AA1-8E0A-55CB75DF7D55}" type="presParOf" srcId="{CA2AA6D6-F74E-4361-AFA5-C56B87608653}" destId="{25F42EA4-EC85-4C0B-87AD-B2A486C59988}" srcOrd="0" destOrd="0" presId="urn:microsoft.com/office/officeart/2008/layout/VerticalCurvedList"/>
    <dgm:cxn modelId="{052940FD-9976-441C-98FA-A00BBAECAD5D}" type="presParOf" srcId="{CA2AA6D6-F74E-4361-AFA5-C56B87608653}" destId="{81A37D3D-F004-466D-AB14-92057F501227}" srcOrd="1" destOrd="0" presId="urn:microsoft.com/office/officeart/2008/layout/VerticalCurvedList"/>
    <dgm:cxn modelId="{92C64029-675E-447F-A707-3B0950CAC8D7}" type="presParOf" srcId="{CA2AA6D6-F74E-4361-AFA5-C56B87608653}" destId="{F6703BA0-F80A-4F70-90A0-651A295A7539}" srcOrd="2" destOrd="0" presId="urn:microsoft.com/office/officeart/2008/layout/VerticalCurvedList"/>
    <dgm:cxn modelId="{CA68127C-AA40-47E5-B883-76082E9D33AC}" type="presParOf" srcId="{CA2AA6D6-F74E-4361-AFA5-C56B87608653}" destId="{A34100B4-DD27-467C-ADB8-84109ADCA854}" srcOrd="3" destOrd="0" presId="urn:microsoft.com/office/officeart/2008/layout/VerticalCurvedList"/>
    <dgm:cxn modelId="{640FF2EB-B29C-4334-BA96-DEBCEEC94B38}" type="presParOf" srcId="{245941F1-694D-417E-9037-FFD44BA1C707}" destId="{CF3F85F3-EB0F-4157-A898-8F13E7D8A6B7}" srcOrd="1" destOrd="0" presId="urn:microsoft.com/office/officeart/2008/layout/VerticalCurvedList"/>
    <dgm:cxn modelId="{757BDAAB-73FD-450A-A1A6-304501860C00}" type="presParOf" srcId="{245941F1-694D-417E-9037-FFD44BA1C707}" destId="{3865C902-9900-4A0E-8F8B-2E0C71F6BEAC}" srcOrd="2" destOrd="0" presId="urn:microsoft.com/office/officeart/2008/layout/VerticalCurvedList"/>
    <dgm:cxn modelId="{976B2284-FB3D-49B1-B083-E1F3DC910CC2}" type="presParOf" srcId="{3865C902-9900-4A0E-8F8B-2E0C71F6BEAC}" destId="{F30D393D-23C0-47AA-A05B-FE6355C56122}" srcOrd="0" destOrd="0" presId="urn:microsoft.com/office/officeart/2008/layout/VerticalCurvedList"/>
    <dgm:cxn modelId="{2ACD88A9-F6AA-4DE8-9820-BC5E49A90ED8}" type="presParOf" srcId="{245941F1-694D-417E-9037-FFD44BA1C707}" destId="{2C7028CF-9606-4A9A-BEF6-FAE363DE7221}" srcOrd="3" destOrd="0" presId="urn:microsoft.com/office/officeart/2008/layout/VerticalCurvedList"/>
    <dgm:cxn modelId="{91CB8F1C-58E4-4FA0-8C89-CB2A31909564}" type="presParOf" srcId="{245941F1-694D-417E-9037-FFD44BA1C707}" destId="{E0528FB9-9AC5-43B4-94DF-F7BB839DCB06}" srcOrd="4" destOrd="0" presId="urn:microsoft.com/office/officeart/2008/layout/VerticalCurvedList"/>
    <dgm:cxn modelId="{77915C8A-68F3-49D7-A0DF-4C08E059C824}" type="presParOf" srcId="{E0528FB9-9AC5-43B4-94DF-F7BB839DCB06}" destId="{163DF2C9-96C8-4904-97A7-BA7CDFD96AC0}" srcOrd="0" destOrd="0" presId="urn:microsoft.com/office/officeart/2008/layout/VerticalCurvedList"/>
    <dgm:cxn modelId="{BC81AEB0-94D1-414F-828E-67B15C1D2958}" type="presParOf" srcId="{245941F1-694D-417E-9037-FFD44BA1C707}" destId="{D5AB79AC-40BF-4792-A279-2D20E68E4DA5}" srcOrd="5" destOrd="0" presId="urn:microsoft.com/office/officeart/2008/layout/VerticalCurvedList"/>
    <dgm:cxn modelId="{0DC05F64-2DEB-4F8A-8A35-7D44A11E2FAE}" type="presParOf" srcId="{245941F1-694D-417E-9037-FFD44BA1C707}" destId="{8EF4790A-BD19-4760-AA19-CB9566B2EC21}" srcOrd="6" destOrd="0" presId="urn:microsoft.com/office/officeart/2008/layout/VerticalCurvedList"/>
    <dgm:cxn modelId="{F6B33048-87C9-4ED0-B1CC-0AABA7D264A1}" type="presParOf" srcId="{8EF4790A-BD19-4760-AA19-CB9566B2EC21}" destId="{AC5B44AC-A881-4275-970E-1101C9601F10}" srcOrd="0" destOrd="0" presId="urn:microsoft.com/office/officeart/2008/layout/VerticalCurvedList"/>
    <dgm:cxn modelId="{F018A1C9-8044-438A-8696-895D08D597DA}" type="presParOf" srcId="{245941F1-694D-417E-9037-FFD44BA1C707}" destId="{F11B5D56-52CC-45AF-AB2D-2D666DFBB07A}" srcOrd="7" destOrd="0" presId="urn:microsoft.com/office/officeart/2008/layout/VerticalCurvedList"/>
    <dgm:cxn modelId="{BE65DC21-DA77-4E3B-944B-DA97632A3964}" type="presParOf" srcId="{245941F1-694D-417E-9037-FFD44BA1C707}" destId="{688A27BB-EFCE-4C19-85E8-9B696B30483A}" srcOrd="8" destOrd="0" presId="urn:microsoft.com/office/officeart/2008/layout/VerticalCurvedList"/>
    <dgm:cxn modelId="{8F3AAB6B-0BD4-4FFB-81AE-5A010A19C10A}" type="presParOf" srcId="{688A27BB-EFCE-4C19-85E8-9B696B30483A}" destId="{1DD7A03D-ED64-45FC-A215-D4D5A060CB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B78BD-CBD0-42E2-93BC-E89FD4B77ED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7E46D52E-1417-4155-A953-5AD76EC458F7}">
      <dgm:prSet phldrT="[Texto]" custT="1"/>
      <dgm:spPr/>
      <dgm:t>
        <a:bodyPr/>
        <a:lstStyle/>
        <a:p>
          <a:r>
            <a:rPr lang="pt-PT" sz="2400" b="1" dirty="0" smtClean="0"/>
            <a:t>Tarefa</a:t>
          </a:r>
        </a:p>
        <a:p>
          <a:r>
            <a:rPr lang="pt-PT" sz="1800" dirty="0" smtClean="0"/>
            <a:t>Como estão a ser cumpridas/</a:t>
          </a:r>
        </a:p>
        <a:p>
          <a:r>
            <a:rPr lang="pt-PT" sz="1800" dirty="0" smtClean="0"/>
            <a:t>/realizadas </a:t>
          </a:r>
        </a:p>
        <a:p>
          <a:endParaRPr lang="pt-PT" sz="1800" dirty="0" smtClean="0"/>
        </a:p>
        <a:p>
          <a:r>
            <a:rPr lang="pt-PT" sz="2000" b="1" dirty="0" smtClean="0"/>
            <a:t>(+ </a:t>
          </a:r>
          <a:r>
            <a:rPr lang="pt-PT" sz="2000" b="1" dirty="0" err="1" smtClean="0"/>
            <a:t>efetivo</a:t>
          </a:r>
          <a:r>
            <a:rPr lang="pt-PT" sz="2000" b="1" dirty="0" smtClean="0"/>
            <a:t>)</a:t>
          </a:r>
          <a:endParaRPr lang="pt-PT" sz="2000" b="1" dirty="0"/>
        </a:p>
      </dgm:t>
    </dgm:pt>
    <dgm:pt modelId="{CEF62D15-742E-448A-AC1C-A4B595A95DF6}" type="parTrans" cxnId="{2A0794E6-54BC-4ACA-BF3C-308AF0AEDEE4}">
      <dgm:prSet/>
      <dgm:spPr/>
      <dgm:t>
        <a:bodyPr/>
        <a:lstStyle/>
        <a:p>
          <a:endParaRPr lang="pt-PT"/>
        </a:p>
      </dgm:t>
    </dgm:pt>
    <dgm:pt modelId="{0BB0A536-8D54-495A-8D00-B076324236DC}" type="sibTrans" cxnId="{2A0794E6-54BC-4ACA-BF3C-308AF0AEDEE4}">
      <dgm:prSet/>
      <dgm:spPr/>
      <dgm:t>
        <a:bodyPr/>
        <a:lstStyle/>
        <a:p>
          <a:endParaRPr lang="pt-PT"/>
        </a:p>
      </dgm:t>
    </dgm:pt>
    <dgm:pt modelId="{F3FF42D6-E35A-4F4E-A641-24825BF4CE4C}">
      <dgm:prSet phldrT="[Texto]" custT="1"/>
      <dgm:spPr/>
      <dgm:t>
        <a:bodyPr/>
        <a:lstStyle/>
        <a:p>
          <a:r>
            <a:rPr lang="pt-PT" sz="2400" b="1" dirty="0" smtClean="0"/>
            <a:t>Processo</a:t>
          </a:r>
        </a:p>
        <a:p>
          <a:r>
            <a:rPr lang="pt-PT" sz="1800" dirty="0" smtClean="0"/>
            <a:t>O processo essencial à compreensão/realização </a:t>
          </a:r>
        </a:p>
        <a:p>
          <a:endParaRPr lang="pt-PT" sz="1800" b="1" dirty="0" smtClean="0"/>
        </a:p>
        <a:p>
          <a:r>
            <a:rPr lang="pt-PT" sz="2000" b="1" dirty="0" smtClean="0"/>
            <a:t>(+ </a:t>
          </a:r>
          <a:r>
            <a:rPr lang="pt-PT" sz="2000" b="1" dirty="0" err="1" smtClean="0"/>
            <a:t>efetivo</a:t>
          </a:r>
          <a:r>
            <a:rPr lang="pt-PT" sz="2000" b="1" dirty="0" smtClean="0"/>
            <a:t>) </a:t>
          </a:r>
          <a:endParaRPr lang="pt-PT" sz="2000" b="1" dirty="0"/>
        </a:p>
      </dgm:t>
    </dgm:pt>
    <dgm:pt modelId="{A1056265-4C8C-4C5C-BFFD-34D392B64BF9}" type="parTrans" cxnId="{E4F8E268-0D20-41CB-BAF5-E7C1A8B90FFC}">
      <dgm:prSet/>
      <dgm:spPr/>
      <dgm:t>
        <a:bodyPr/>
        <a:lstStyle/>
        <a:p>
          <a:endParaRPr lang="pt-PT"/>
        </a:p>
      </dgm:t>
    </dgm:pt>
    <dgm:pt modelId="{C47F771D-8501-4D79-A808-AD88571BF30F}" type="sibTrans" cxnId="{E4F8E268-0D20-41CB-BAF5-E7C1A8B90FFC}">
      <dgm:prSet/>
      <dgm:spPr/>
      <dgm:t>
        <a:bodyPr/>
        <a:lstStyle/>
        <a:p>
          <a:endParaRPr lang="pt-PT"/>
        </a:p>
      </dgm:t>
    </dgm:pt>
    <dgm:pt modelId="{94273BE2-2F89-492E-8239-024A87AAFB42}">
      <dgm:prSet phldrT="[Texto]" custT="1"/>
      <dgm:spPr/>
      <dgm:t>
        <a:bodyPr/>
        <a:lstStyle/>
        <a:p>
          <a:r>
            <a:rPr lang="pt-PT" sz="2400" b="1" dirty="0" smtClean="0"/>
            <a:t>Auto-regulação</a:t>
          </a:r>
        </a:p>
        <a:p>
          <a:r>
            <a:rPr lang="pt-PT" sz="1800" b="0" dirty="0" err="1" smtClean="0"/>
            <a:t>Automonitorização</a:t>
          </a:r>
          <a:r>
            <a:rPr lang="pt-PT" sz="1800" b="0" dirty="0" smtClean="0"/>
            <a:t> e regulação das </a:t>
          </a:r>
          <a:r>
            <a:rPr lang="pt-PT" sz="1800" b="0" dirty="0" err="1" smtClean="0"/>
            <a:t>ações</a:t>
          </a:r>
          <a:endParaRPr lang="pt-PT" sz="1800" b="0" dirty="0" smtClean="0"/>
        </a:p>
        <a:p>
          <a:r>
            <a:rPr lang="pt-PT" sz="2000" b="1" dirty="0" smtClean="0">
              <a:solidFill>
                <a:srgbClr val="FF0000"/>
              </a:solidFill>
            </a:rPr>
            <a:t>(- </a:t>
          </a:r>
          <a:r>
            <a:rPr lang="pt-PT" sz="2000" b="1" dirty="0" err="1" smtClean="0">
              <a:solidFill>
                <a:srgbClr val="FF0000"/>
              </a:solidFill>
            </a:rPr>
            <a:t>efetivo</a:t>
          </a:r>
          <a:r>
            <a:rPr lang="pt-PT" sz="2000" b="1" dirty="0" smtClean="0">
              <a:solidFill>
                <a:srgbClr val="FF0000"/>
              </a:solidFill>
            </a:rPr>
            <a:t>)</a:t>
          </a:r>
        </a:p>
        <a:p>
          <a:endParaRPr lang="pt-PT" sz="1800" dirty="0"/>
        </a:p>
      </dgm:t>
    </dgm:pt>
    <dgm:pt modelId="{A350F1DA-6F93-4455-A548-3A1C86A86EB1}" type="parTrans" cxnId="{E4887BCB-585A-4540-A455-CFAF5C41EC29}">
      <dgm:prSet/>
      <dgm:spPr/>
      <dgm:t>
        <a:bodyPr/>
        <a:lstStyle/>
        <a:p>
          <a:endParaRPr lang="pt-PT"/>
        </a:p>
      </dgm:t>
    </dgm:pt>
    <dgm:pt modelId="{9D001B45-6E36-4D75-97F9-3576B8DA23DC}" type="sibTrans" cxnId="{E4887BCB-585A-4540-A455-CFAF5C41EC29}">
      <dgm:prSet/>
      <dgm:spPr/>
      <dgm:t>
        <a:bodyPr/>
        <a:lstStyle/>
        <a:p>
          <a:endParaRPr lang="pt-PT"/>
        </a:p>
      </dgm:t>
    </dgm:pt>
    <dgm:pt modelId="{427200FB-7293-4B10-B63D-A5557706AA57}">
      <dgm:prSet phldrT="[Texto]" custT="1"/>
      <dgm:spPr/>
      <dgm:t>
        <a:bodyPr/>
        <a:lstStyle/>
        <a:p>
          <a:r>
            <a:rPr lang="pt-PT" sz="2800" b="1" dirty="0" smtClean="0"/>
            <a:t>Self</a:t>
          </a:r>
        </a:p>
        <a:p>
          <a:r>
            <a:rPr lang="pt-PT" sz="1800" b="0" dirty="0" smtClean="0"/>
            <a:t>Avaliações pessoais (</a:t>
          </a:r>
          <a:r>
            <a:rPr lang="pt-PT" sz="1800" b="0" dirty="0" err="1" smtClean="0"/>
            <a:t>afeto</a:t>
          </a:r>
          <a:r>
            <a:rPr lang="pt-PT" sz="1800" b="0" dirty="0" smtClean="0"/>
            <a:t>) sobre o aluno</a:t>
          </a:r>
        </a:p>
        <a:p>
          <a:endParaRPr lang="pt-PT" sz="2000" b="1" dirty="0" smtClean="0">
            <a:solidFill>
              <a:srgbClr val="FF0000"/>
            </a:solidFill>
          </a:endParaRPr>
        </a:p>
        <a:p>
          <a:r>
            <a:rPr lang="pt-PT" sz="2000" b="1" dirty="0" smtClean="0">
              <a:solidFill>
                <a:srgbClr val="FF0000"/>
              </a:solidFill>
            </a:rPr>
            <a:t>(- </a:t>
          </a:r>
          <a:r>
            <a:rPr lang="pt-PT" sz="2000" b="1" dirty="0" err="1" smtClean="0">
              <a:solidFill>
                <a:srgbClr val="FF0000"/>
              </a:solidFill>
            </a:rPr>
            <a:t>efetivo</a:t>
          </a:r>
          <a:r>
            <a:rPr lang="pt-PT" sz="2000" b="1" dirty="0" smtClean="0">
              <a:solidFill>
                <a:srgbClr val="FF0000"/>
              </a:solidFill>
            </a:rPr>
            <a:t>)</a:t>
          </a:r>
        </a:p>
      </dgm:t>
    </dgm:pt>
    <dgm:pt modelId="{EF5DCD43-65CD-4385-960F-F8AD70CD4360}" type="parTrans" cxnId="{CC218729-560F-425C-8C56-E3779BE3287E}">
      <dgm:prSet/>
      <dgm:spPr/>
      <dgm:t>
        <a:bodyPr/>
        <a:lstStyle/>
        <a:p>
          <a:endParaRPr lang="pt-PT"/>
        </a:p>
      </dgm:t>
    </dgm:pt>
    <dgm:pt modelId="{62C92E4E-E193-4A5D-8C08-600299F743B1}" type="sibTrans" cxnId="{CC218729-560F-425C-8C56-E3779BE3287E}">
      <dgm:prSet/>
      <dgm:spPr/>
      <dgm:t>
        <a:bodyPr/>
        <a:lstStyle/>
        <a:p>
          <a:endParaRPr lang="pt-PT"/>
        </a:p>
      </dgm:t>
    </dgm:pt>
    <dgm:pt modelId="{0E500366-F3B1-4B64-92C2-C5B44206EF9D}" type="pres">
      <dgm:prSet presAssocID="{40DB78BD-CBD0-42E2-93BC-E89FD4B77ED5}" presName="Name0" presStyleCnt="0">
        <dgm:presLayoutVars>
          <dgm:dir/>
          <dgm:resizeHandles val="exact"/>
        </dgm:presLayoutVars>
      </dgm:prSet>
      <dgm:spPr/>
    </dgm:pt>
    <dgm:pt modelId="{DDA9177C-390A-44D7-977E-171237B9ADD6}" type="pres">
      <dgm:prSet presAssocID="{40DB78BD-CBD0-42E2-93BC-E89FD4B77ED5}" presName="bkgdShp" presStyleLbl="alignAccFollowNode1" presStyleIdx="0" presStyleCnt="1"/>
      <dgm:spPr/>
    </dgm:pt>
    <dgm:pt modelId="{EFF6B3C6-F55F-4906-AC7C-88BAB7D3AAE0}" type="pres">
      <dgm:prSet presAssocID="{40DB78BD-CBD0-42E2-93BC-E89FD4B77ED5}" presName="linComp" presStyleCnt="0"/>
      <dgm:spPr/>
    </dgm:pt>
    <dgm:pt modelId="{5B1A1B92-7E4E-48F2-88A7-0A4D6B7F973B}" type="pres">
      <dgm:prSet presAssocID="{7E46D52E-1417-4155-A953-5AD76EC458F7}" presName="compNode" presStyleCnt="0"/>
      <dgm:spPr/>
    </dgm:pt>
    <dgm:pt modelId="{5047AC92-022B-48ED-B3CF-20A60A64C02A}" type="pres">
      <dgm:prSet presAssocID="{7E46D52E-1417-4155-A953-5AD76EC458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3E3FEC-0EE9-4763-A337-FA188CCD8903}" type="pres">
      <dgm:prSet presAssocID="{7E46D52E-1417-4155-A953-5AD76EC458F7}" presName="invisiNode" presStyleLbl="node1" presStyleIdx="0" presStyleCnt="4"/>
      <dgm:spPr/>
    </dgm:pt>
    <dgm:pt modelId="{19157F78-E483-444E-9A01-6998C71B74AB}" type="pres">
      <dgm:prSet presAssocID="{7E46D52E-1417-4155-A953-5AD76EC458F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C10FFA-828A-48EF-9FBD-2B30C84B7A07}" type="pres">
      <dgm:prSet presAssocID="{0BB0A536-8D54-495A-8D00-B076324236DC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A20C806-CAEB-4EE8-9576-6670B5FE0D41}" type="pres">
      <dgm:prSet presAssocID="{F3FF42D6-E35A-4F4E-A641-24825BF4CE4C}" presName="compNode" presStyleCnt="0"/>
      <dgm:spPr/>
    </dgm:pt>
    <dgm:pt modelId="{75939B0C-57EB-400E-BAA3-B3A2BA6E34F7}" type="pres">
      <dgm:prSet presAssocID="{F3FF42D6-E35A-4F4E-A641-24825BF4CE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EBF919-BB05-4CE4-BF8C-5C628E3DA5BB}" type="pres">
      <dgm:prSet presAssocID="{F3FF42D6-E35A-4F4E-A641-24825BF4CE4C}" presName="invisiNode" presStyleLbl="node1" presStyleIdx="1" presStyleCnt="4"/>
      <dgm:spPr/>
    </dgm:pt>
    <dgm:pt modelId="{68C0C6D6-2E05-46EC-9C6D-DD4BB54BB3E9}" type="pres">
      <dgm:prSet presAssocID="{F3FF42D6-E35A-4F4E-A641-24825BF4CE4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C98B47E-4504-409B-8A20-5FAF851154C9}" type="pres">
      <dgm:prSet presAssocID="{C47F771D-8501-4D79-A808-AD88571BF30F}" presName="sibTrans" presStyleLbl="sibTrans2D1" presStyleIdx="0" presStyleCnt="0"/>
      <dgm:spPr/>
      <dgm:t>
        <a:bodyPr/>
        <a:lstStyle/>
        <a:p>
          <a:endParaRPr lang="pt-PT"/>
        </a:p>
      </dgm:t>
    </dgm:pt>
    <dgm:pt modelId="{07C55D66-4EAB-4A52-AB6D-ED1F6BF0B112}" type="pres">
      <dgm:prSet presAssocID="{94273BE2-2F89-492E-8239-024A87AAFB42}" presName="compNode" presStyleCnt="0"/>
      <dgm:spPr/>
    </dgm:pt>
    <dgm:pt modelId="{0E7F9767-F6F3-4015-A4AE-DEB7103AEAB6}" type="pres">
      <dgm:prSet presAssocID="{94273BE2-2F89-492E-8239-024A87AAFB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FCDBBD-89B9-4F0E-847C-4AAA3E2FFEB0}" type="pres">
      <dgm:prSet presAssocID="{94273BE2-2F89-492E-8239-024A87AAFB42}" presName="invisiNode" presStyleLbl="node1" presStyleIdx="2" presStyleCnt="4"/>
      <dgm:spPr/>
    </dgm:pt>
    <dgm:pt modelId="{5D0B019C-BE50-4692-AF39-B406A991E298}" type="pres">
      <dgm:prSet presAssocID="{94273BE2-2F89-492E-8239-024A87AAFB4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ED1D1C9-D249-47CD-9141-B8099F21280D}" type="pres">
      <dgm:prSet presAssocID="{9D001B45-6E36-4D75-97F9-3576B8DA23DC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837FEAA-1E38-4D5D-A0C0-5C89633241E0}" type="pres">
      <dgm:prSet presAssocID="{427200FB-7293-4B10-B63D-A5557706AA57}" presName="compNode" presStyleCnt="0"/>
      <dgm:spPr/>
    </dgm:pt>
    <dgm:pt modelId="{51DDB97B-6530-4B7A-BF95-930EA216474B}" type="pres">
      <dgm:prSet presAssocID="{427200FB-7293-4B10-B63D-A5557706AA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A83F00-99D4-485B-B9F6-66D2C9E05F52}" type="pres">
      <dgm:prSet presAssocID="{427200FB-7293-4B10-B63D-A5557706AA57}" presName="invisiNode" presStyleLbl="node1" presStyleIdx="3" presStyleCnt="4"/>
      <dgm:spPr/>
    </dgm:pt>
    <dgm:pt modelId="{A93E6C8F-49D5-4785-A6DD-830D427BBCAF}" type="pres">
      <dgm:prSet presAssocID="{427200FB-7293-4B10-B63D-A5557706AA57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0E244B4-2771-484B-9F7A-014E8030FCC2}" type="presOf" srcId="{40DB78BD-CBD0-42E2-93BC-E89FD4B77ED5}" destId="{0E500366-F3B1-4B64-92C2-C5B44206EF9D}" srcOrd="0" destOrd="0" presId="urn:microsoft.com/office/officeart/2005/8/layout/pList2#1"/>
    <dgm:cxn modelId="{C090B95B-DEB6-4458-8C25-41D920C9A4F8}" type="presOf" srcId="{7E46D52E-1417-4155-A953-5AD76EC458F7}" destId="{5047AC92-022B-48ED-B3CF-20A60A64C02A}" srcOrd="0" destOrd="0" presId="urn:microsoft.com/office/officeart/2005/8/layout/pList2#1"/>
    <dgm:cxn modelId="{E4887BCB-585A-4540-A455-CFAF5C41EC29}" srcId="{40DB78BD-CBD0-42E2-93BC-E89FD4B77ED5}" destId="{94273BE2-2F89-492E-8239-024A87AAFB42}" srcOrd="2" destOrd="0" parTransId="{A350F1DA-6F93-4455-A548-3A1C86A86EB1}" sibTransId="{9D001B45-6E36-4D75-97F9-3576B8DA23DC}"/>
    <dgm:cxn modelId="{EC7C46A6-7B37-4E74-A713-5EB161C618D5}" type="presOf" srcId="{94273BE2-2F89-492E-8239-024A87AAFB42}" destId="{0E7F9767-F6F3-4015-A4AE-DEB7103AEAB6}" srcOrd="0" destOrd="0" presId="urn:microsoft.com/office/officeart/2005/8/layout/pList2#1"/>
    <dgm:cxn modelId="{7C328881-A88B-48F0-9EC6-42C59586015B}" type="presOf" srcId="{F3FF42D6-E35A-4F4E-A641-24825BF4CE4C}" destId="{75939B0C-57EB-400E-BAA3-B3A2BA6E34F7}" srcOrd="0" destOrd="0" presId="urn:microsoft.com/office/officeart/2005/8/layout/pList2#1"/>
    <dgm:cxn modelId="{BE56ACC7-D104-49E3-8D60-C857B38B8DF9}" type="presOf" srcId="{C47F771D-8501-4D79-A808-AD88571BF30F}" destId="{7C98B47E-4504-409B-8A20-5FAF851154C9}" srcOrd="0" destOrd="0" presId="urn:microsoft.com/office/officeart/2005/8/layout/pList2#1"/>
    <dgm:cxn modelId="{2A0794E6-54BC-4ACA-BF3C-308AF0AEDEE4}" srcId="{40DB78BD-CBD0-42E2-93BC-E89FD4B77ED5}" destId="{7E46D52E-1417-4155-A953-5AD76EC458F7}" srcOrd="0" destOrd="0" parTransId="{CEF62D15-742E-448A-AC1C-A4B595A95DF6}" sibTransId="{0BB0A536-8D54-495A-8D00-B076324236DC}"/>
    <dgm:cxn modelId="{E4F8E268-0D20-41CB-BAF5-E7C1A8B90FFC}" srcId="{40DB78BD-CBD0-42E2-93BC-E89FD4B77ED5}" destId="{F3FF42D6-E35A-4F4E-A641-24825BF4CE4C}" srcOrd="1" destOrd="0" parTransId="{A1056265-4C8C-4C5C-BFFD-34D392B64BF9}" sibTransId="{C47F771D-8501-4D79-A808-AD88571BF30F}"/>
    <dgm:cxn modelId="{F617E628-C5D2-4E27-B597-3B075B515F45}" type="presOf" srcId="{0BB0A536-8D54-495A-8D00-B076324236DC}" destId="{C3C10FFA-828A-48EF-9FBD-2B30C84B7A07}" srcOrd="0" destOrd="0" presId="urn:microsoft.com/office/officeart/2005/8/layout/pList2#1"/>
    <dgm:cxn modelId="{A7DBF64F-1E59-4322-9007-0146A2C5CE86}" type="presOf" srcId="{9D001B45-6E36-4D75-97F9-3576B8DA23DC}" destId="{0ED1D1C9-D249-47CD-9141-B8099F21280D}" srcOrd="0" destOrd="0" presId="urn:microsoft.com/office/officeart/2005/8/layout/pList2#1"/>
    <dgm:cxn modelId="{CC218729-560F-425C-8C56-E3779BE3287E}" srcId="{40DB78BD-CBD0-42E2-93BC-E89FD4B77ED5}" destId="{427200FB-7293-4B10-B63D-A5557706AA57}" srcOrd="3" destOrd="0" parTransId="{EF5DCD43-65CD-4385-960F-F8AD70CD4360}" sibTransId="{62C92E4E-E193-4A5D-8C08-600299F743B1}"/>
    <dgm:cxn modelId="{99C8AA20-4B4E-4808-8AF8-477CC1357680}" type="presOf" srcId="{427200FB-7293-4B10-B63D-A5557706AA57}" destId="{51DDB97B-6530-4B7A-BF95-930EA216474B}" srcOrd="0" destOrd="0" presId="urn:microsoft.com/office/officeart/2005/8/layout/pList2#1"/>
    <dgm:cxn modelId="{642AA97B-0466-44A0-A91B-8CCDAE659B1D}" type="presParOf" srcId="{0E500366-F3B1-4B64-92C2-C5B44206EF9D}" destId="{DDA9177C-390A-44D7-977E-171237B9ADD6}" srcOrd="0" destOrd="0" presId="urn:microsoft.com/office/officeart/2005/8/layout/pList2#1"/>
    <dgm:cxn modelId="{876A4FA7-44B6-4915-9302-E7BF12519850}" type="presParOf" srcId="{0E500366-F3B1-4B64-92C2-C5B44206EF9D}" destId="{EFF6B3C6-F55F-4906-AC7C-88BAB7D3AAE0}" srcOrd="1" destOrd="0" presId="urn:microsoft.com/office/officeart/2005/8/layout/pList2#1"/>
    <dgm:cxn modelId="{E47FBF4F-A265-4397-9F93-1BD648D3CFC3}" type="presParOf" srcId="{EFF6B3C6-F55F-4906-AC7C-88BAB7D3AAE0}" destId="{5B1A1B92-7E4E-48F2-88A7-0A4D6B7F973B}" srcOrd="0" destOrd="0" presId="urn:microsoft.com/office/officeart/2005/8/layout/pList2#1"/>
    <dgm:cxn modelId="{AAD85E29-E503-4CC5-9342-99EF29AC89A1}" type="presParOf" srcId="{5B1A1B92-7E4E-48F2-88A7-0A4D6B7F973B}" destId="{5047AC92-022B-48ED-B3CF-20A60A64C02A}" srcOrd="0" destOrd="0" presId="urn:microsoft.com/office/officeart/2005/8/layout/pList2#1"/>
    <dgm:cxn modelId="{3A9AF4FC-619E-4A3C-89EE-62BD89026967}" type="presParOf" srcId="{5B1A1B92-7E4E-48F2-88A7-0A4D6B7F973B}" destId="{9F3E3FEC-0EE9-4763-A337-FA188CCD8903}" srcOrd="1" destOrd="0" presId="urn:microsoft.com/office/officeart/2005/8/layout/pList2#1"/>
    <dgm:cxn modelId="{112030AC-ECC1-428C-983C-D4DA08CBE50A}" type="presParOf" srcId="{5B1A1B92-7E4E-48F2-88A7-0A4D6B7F973B}" destId="{19157F78-E483-444E-9A01-6998C71B74AB}" srcOrd="2" destOrd="0" presId="urn:microsoft.com/office/officeart/2005/8/layout/pList2#1"/>
    <dgm:cxn modelId="{DBDB40B5-A051-4F3E-B8F6-346CAAD78D8F}" type="presParOf" srcId="{EFF6B3C6-F55F-4906-AC7C-88BAB7D3AAE0}" destId="{C3C10FFA-828A-48EF-9FBD-2B30C84B7A07}" srcOrd="1" destOrd="0" presId="urn:microsoft.com/office/officeart/2005/8/layout/pList2#1"/>
    <dgm:cxn modelId="{4D0D991C-6D33-4F26-ACCA-2AFE203E175B}" type="presParOf" srcId="{EFF6B3C6-F55F-4906-AC7C-88BAB7D3AAE0}" destId="{AA20C806-CAEB-4EE8-9576-6670B5FE0D41}" srcOrd="2" destOrd="0" presId="urn:microsoft.com/office/officeart/2005/8/layout/pList2#1"/>
    <dgm:cxn modelId="{23B5F28B-88B5-43E3-8D2D-324EEF82AB51}" type="presParOf" srcId="{AA20C806-CAEB-4EE8-9576-6670B5FE0D41}" destId="{75939B0C-57EB-400E-BAA3-B3A2BA6E34F7}" srcOrd="0" destOrd="0" presId="urn:microsoft.com/office/officeart/2005/8/layout/pList2#1"/>
    <dgm:cxn modelId="{EB106D8C-3A52-4344-A697-A63060CDF90F}" type="presParOf" srcId="{AA20C806-CAEB-4EE8-9576-6670B5FE0D41}" destId="{5CEBF919-BB05-4CE4-BF8C-5C628E3DA5BB}" srcOrd="1" destOrd="0" presId="urn:microsoft.com/office/officeart/2005/8/layout/pList2#1"/>
    <dgm:cxn modelId="{DFE4D1E3-1140-45A6-878A-098E042CFDEB}" type="presParOf" srcId="{AA20C806-CAEB-4EE8-9576-6670B5FE0D41}" destId="{68C0C6D6-2E05-46EC-9C6D-DD4BB54BB3E9}" srcOrd="2" destOrd="0" presId="urn:microsoft.com/office/officeart/2005/8/layout/pList2#1"/>
    <dgm:cxn modelId="{054B2B9E-8290-4321-8B51-EEEF40A189B3}" type="presParOf" srcId="{EFF6B3C6-F55F-4906-AC7C-88BAB7D3AAE0}" destId="{7C98B47E-4504-409B-8A20-5FAF851154C9}" srcOrd="3" destOrd="0" presId="urn:microsoft.com/office/officeart/2005/8/layout/pList2#1"/>
    <dgm:cxn modelId="{356A62B4-17E1-44CB-B2D2-4BA392C8C43C}" type="presParOf" srcId="{EFF6B3C6-F55F-4906-AC7C-88BAB7D3AAE0}" destId="{07C55D66-4EAB-4A52-AB6D-ED1F6BF0B112}" srcOrd="4" destOrd="0" presId="urn:microsoft.com/office/officeart/2005/8/layout/pList2#1"/>
    <dgm:cxn modelId="{3C421ADE-C848-4A7A-B618-8D8196D06294}" type="presParOf" srcId="{07C55D66-4EAB-4A52-AB6D-ED1F6BF0B112}" destId="{0E7F9767-F6F3-4015-A4AE-DEB7103AEAB6}" srcOrd="0" destOrd="0" presId="urn:microsoft.com/office/officeart/2005/8/layout/pList2#1"/>
    <dgm:cxn modelId="{51DBC70B-27ED-4175-B3D3-50D8A875E2F1}" type="presParOf" srcId="{07C55D66-4EAB-4A52-AB6D-ED1F6BF0B112}" destId="{EFFCDBBD-89B9-4F0E-847C-4AAA3E2FFEB0}" srcOrd="1" destOrd="0" presId="urn:microsoft.com/office/officeart/2005/8/layout/pList2#1"/>
    <dgm:cxn modelId="{862DFB66-AA34-40ED-A486-BBE1171C526B}" type="presParOf" srcId="{07C55D66-4EAB-4A52-AB6D-ED1F6BF0B112}" destId="{5D0B019C-BE50-4692-AF39-B406A991E298}" srcOrd="2" destOrd="0" presId="urn:microsoft.com/office/officeart/2005/8/layout/pList2#1"/>
    <dgm:cxn modelId="{B3FFA399-EDD2-4ED3-A04C-8895C0CDDEBB}" type="presParOf" srcId="{EFF6B3C6-F55F-4906-AC7C-88BAB7D3AAE0}" destId="{0ED1D1C9-D249-47CD-9141-B8099F21280D}" srcOrd="5" destOrd="0" presId="urn:microsoft.com/office/officeart/2005/8/layout/pList2#1"/>
    <dgm:cxn modelId="{4BFDF14F-04CA-4B6D-8360-83E1666A190B}" type="presParOf" srcId="{EFF6B3C6-F55F-4906-AC7C-88BAB7D3AAE0}" destId="{8837FEAA-1E38-4D5D-A0C0-5C89633241E0}" srcOrd="6" destOrd="0" presId="urn:microsoft.com/office/officeart/2005/8/layout/pList2#1"/>
    <dgm:cxn modelId="{298E7B24-71A1-4DDC-94BD-C00A172F05AF}" type="presParOf" srcId="{8837FEAA-1E38-4D5D-A0C0-5C89633241E0}" destId="{51DDB97B-6530-4B7A-BF95-930EA216474B}" srcOrd="0" destOrd="0" presId="urn:microsoft.com/office/officeart/2005/8/layout/pList2#1"/>
    <dgm:cxn modelId="{640BE6FE-E6C8-4CBA-93B1-465F252EC3F6}" type="presParOf" srcId="{8837FEAA-1E38-4D5D-A0C0-5C89633241E0}" destId="{0DA83F00-99D4-485B-B9F6-66D2C9E05F52}" srcOrd="1" destOrd="0" presId="urn:microsoft.com/office/officeart/2005/8/layout/pList2#1"/>
    <dgm:cxn modelId="{6EDEE2AF-284C-4E73-8D8A-1DDCB21678C0}" type="presParOf" srcId="{8837FEAA-1E38-4D5D-A0C0-5C89633241E0}" destId="{A93E6C8F-49D5-4785-A6DD-830D427BBCA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3C3E5-6007-44DB-A1AA-872EBED162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6E57C0C-6300-472A-9105-C56E7B97DF41}">
      <dgm:prSet phldrT="[Texto]"/>
      <dgm:spPr/>
      <dgm:t>
        <a:bodyPr/>
        <a:lstStyle/>
        <a:p>
          <a:r>
            <a:rPr lang="pt-PT" b="1" dirty="0" smtClean="0"/>
            <a:t>Proativa</a:t>
          </a:r>
          <a:endParaRPr lang="pt-PT" b="1" dirty="0"/>
        </a:p>
      </dgm:t>
    </dgm:pt>
    <dgm:pt modelId="{7D5A8667-CDAB-49F1-A367-AB48C7E7D4E0}" type="parTrans" cxnId="{8288464B-F727-4665-8160-E1CE0D529B9A}">
      <dgm:prSet/>
      <dgm:spPr/>
      <dgm:t>
        <a:bodyPr/>
        <a:lstStyle/>
        <a:p>
          <a:endParaRPr lang="pt-PT"/>
        </a:p>
      </dgm:t>
    </dgm:pt>
    <dgm:pt modelId="{CB331723-C8A0-444B-94AD-EC26CAC04AC6}" type="sibTrans" cxnId="{8288464B-F727-4665-8160-E1CE0D529B9A}">
      <dgm:prSet/>
      <dgm:spPr/>
      <dgm:t>
        <a:bodyPr/>
        <a:lstStyle/>
        <a:p>
          <a:endParaRPr lang="pt-PT"/>
        </a:p>
      </dgm:t>
    </dgm:pt>
    <dgm:pt modelId="{08AD9670-1283-46EA-BACB-A786C6589B05}">
      <dgm:prSet phldrT="[Texto]" custT="1"/>
      <dgm:spPr/>
      <dgm:t>
        <a:bodyPr/>
        <a:lstStyle/>
        <a:p>
          <a:r>
            <a:rPr lang="pt-PT" sz="2000" dirty="0" smtClean="0">
              <a:latin typeface="Vani" pitchFamily="34" charset="0"/>
              <a:cs typeface="Vani" pitchFamily="34" charset="0"/>
            </a:rPr>
            <a:t>Incide na apropriação dos critérios levando a uma antecipação da própria ação, permitindo ao aluno ir verificando o desenvolvimento da ação.</a:t>
          </a:r>
          <a:r>
            <a:rPr lang="pt-PT" sz="1800" dirty="0" smtClean="0">
              <a:latin typeface="Vani" pitchFamily="34" charset="0"/>
              <a:cs typeface="Vani" pitchFamily="34" charset="0"/>
            </a:rPr>
            <a:t/>
          </a:r>
          <a:br>
            <a:rPr lang="pt-PT" sz="1800" dirty="0" smtClean="0">
              <a:latin typeface="Vani" pitchFamily="34" charset="0"/>
              <a:cs typeface="Vani" pitchFamily="34" charset="0"/>
            </a:rPr>
          </a:br>
          <a:endParaRPr lang="pt-PT" sz="1800" dirty="0"/>
        </a:p>
      </dgm:t>
    </dgm:pt>
    <dgm:pt modelId="{47815495-236D-4CEF-B72A-B808BF61A52D}" type="parTrans" cxnId="{73183D6E-F366-45D1-A9D1-2358182AFB00}">
      <dgm:prSet/>
      <dgm:spPr/>
      <dgm:t>
        <a:bodyPr/>
        <a:lstStyle/>
        <a:p>
          <a:endParaRPr lang="pt-PT"/>
        </a:p>
      </dgm:t>
    </dgm:pt>
    <dgm:pt modelId="{A889168B-B22C-4A17-86FD-C09B3C078AD7}" type="sibTrans" cxnId="{73183D6E-F366-45D1-A9D1-2358182AFB00}">
      <dgm:prSet/>
      <dgm:spPr/>
      <dgm:t>
        <a:bodyPr/>
        <a:lstStyle/>
        <a:p>
          <a:endParaRPr lang="pt-PT"/>
        </a:p>
      </dgm:t>
    </dgm:pt>
    <dgm:pt modelId="{000CE585-CFE7-4344-BD9F-4818C0EFA5AF}">
      <dgm:prSet phldrT="[Texto]"/>
      <dgm:spPr/>
      <dgm:t>
        <a:bodyPr/>
        <a:lstStyle/>
        <a:p>
          <a:r>
            <a:rPr lang="pt-PT" b="1" dirty="0" smtClean="0"/>
            <a:t>Interativa</a:t>
          </a:r>
          <a:endParaRPr lang="pt-PT" b="1" dirty="0"/>
        </a:p>
      </dgm:t>
    </dgm:pt>
    <dgm:pt modelId="{2A83CDEC-F62B-47E8-B3DB-B943097ABBA2}" type="parTrans" cxnId="{31F098AE-101B-4CA5-A1B7-99A8B1860E79}">
      <dgm:prSet/>
      <dgm:spPr/>
      <dgm:t>
        <a:bodyPr/>
        <a:lstStyle/>
        <a:p>
          <a:endParaRPr lang="pt-PT"/>
        </a:p>
      </dgm:t>
    </dgm:pt>
    <dgm:pt modelId="{3EF168C6-34C6-4B52-ACDD-4289A3829820}" type="sibTrans" cxnId="{31F098AE-101B-4CA5-A1B7-99A8B1860E79}">
      <dgm:prSet/>
      <dgm:spPr/>
      <dgm:t>
        <a:bodyPr/>
        <a:lstStyle/>
        <a:p>
          <a:endParaRPr lang="pt-PT"/>
        </a:p>
      </dgm:t>
    </dgm:pt>
    <dgm:pt modelId="{8608E7AB-A088-41A4-A4B4-D65EF1845FEA}">
      <dgm:prSet phldrT="[Texto]"/>
      <dgm:spPr/>
      <dgm:t>
        <a:bodyPr/>
        <a:lstStyle/>
        <a:p>
          <a:r>
            <a:rPr lang="pt-PT" dirty="0" smtClean="0">
              <a:latin typeface="Vani" pitchFamily="34" charset="0"/>
              <a:cs typeface="Vani" pitchFamily="34" charset="0"/>
            </a:rPr>
            <a:t>Permite ao aluno regular o seu processo de execução da tarefa</a:t>
          </a:r>
          <a:endParaRPr lang="pt-PT" dirty="0">
            <a:latin typeface="Vani" pitchFamily="34" charset="0"/>
            <a:cs typeface="Vani" pitchFamily="34" charset="0"/>
          </a:endParaRPr>
        </a:p>
      </dgm:t>
    </dgm:pt>
    <dgm:pt modelId="{341F961A-1E30-49EC-AAC5-CEB398357D99}" type="parTrans" cxnId="{1E4B0D58-4873-4ADD-BE3B-624E4834ED1B}">
      <dgm:prSet/>
      <dgm:spPr/>
      <dgm:t>
        <a:bodyPr/>
        <a:lstStyle/>
        <a:p>
          <a:endParaRPr lang="pt-PT"/>
        </a:p>
      </dgm:t>
    </dgm:pt>
    <dgm:pt modelId="{46047A69-FFE3-45BB-A4CB-AD7242FD390E}" type="sibTrans" cxnId="{1E4B0D58-4873-4ADD-BE3B-624E4834ED1B}">
      <dgm:prSet/>
      <dgm:spPr/>
      <dgm:t>
        <a:bodyPr/>
        <a:lstStyle/>
        <a:p>
          <a:endParaRPr lang="pt-PT"/>
        </a:p>
      </dgm:t>
    </dgm:pt>
    <dgm:pt modelId="{2A6A243D-29CD-4BB9-B2CC-68E3BF630EB8}">
      <dgm:prSet phldrT="[Texto]"/>
      <dgm:spPr/>
      <dgm:t>
        <a:bodyPr/>
        <a:lstStyle/>
        <a:p>
          <a:r>
            <a:rPr lang="pt-PT" b="1" dirty="0" smtClean="0"/>
            <a:t>Retroativa</a:t>
          </a:r>
          <a:endParaRPr lang="pt-PT" b="1" dirty="0"/>
        </a:p>
      </dgm:t>
    </dgm:pt>
    <dgm:pt modelId="{1844C0F1-2797-4B9C-9B28-7DD60E14CFED}" type="parTrans" cxnId="{B20BCE91-92C3-4F22-8123-439358284D8C}">
      <dgm:prSet/>
      <dgm:spPr/>
      <dgm:t>
        <a:bodyPr/>
        <a:lstStyle/>
        <a:p>
          <a:endParaRPr lang="pt-PT"/>
        </a:p>
      </dgm:t>
    </dgm:pt>
    <dgm:pt modelId="{B0347AF4-DA6F-4A3D-BAC6-906F2A77B061}" type="sibTrans" cxnId="{B20BCE91-92C3-4F22-8123-439358284D8C}">
      <dgm:prSet/>
      <dgm:spPr/>
      <dgm:t>
        <a:bodyPr/>
        <a:lstStyle/>
        <a:p>
          <a:endParaRPr lang="pt-PT"/>
        </a:p>
      </dgm:t>
    </dgm:pt>
    <dgm:pt modelId="{C62B7568-6D3C-4904-882F-1CC36423D718}">
      <dgm:prSet phldrT="[Texto]"/>
      <dgm:spPr/>
      <dgm:t>
        <a:bodyPr/>
        <a:lstStyle/>
        <a:p>
          <a:r>
            <a:rPr lang="pt-PT" dirty="0" smtClean="0"/>
            <a:t>Incide sobre a análise da tarefa realizada (+ comum)</a:t>
          </a:r>
          <a:endParaRPr lang="pt-PT" dirty="0"/>
        </a:p>
      </dgm:t>
    </dgm:pt>
    <dgm:pt modelId="{E6DCC156-7BE9-4FDB-97BB-C858CC056F47}" type="parTrans" cxnId="{6462984F-0FAB-4E11-9E7B-7C9AA15C2291}">
      <dgm:prSet/>
      <dgm:spPr/>
      <dgm:t>
        <a:bodyPr/>
        <a:lstStyle/>
        <a:p>
          <a:endParaRPr lang="pt-PT"/>
        </a:p>
      </dgm:t>
    </dgm:pt>
    <dgm:pt modelId="{31143E99-B09C-4179-8EBD-05830C1DF5E7}" type="sibTrans" cxnId="{6462984F-0FAB-4E11-9E7B-7C9AA15C2291}">
      <dgm:prSet/>
      <dgm:spPr/>
      <dgm:t>
        <a:bodyPr/>
        <a:lstStyle/>
        <a:p>
          <a:endParaRPr lang="pt-PT"/>
        </a:p>
      </dgm:t>
    </dgm:pt>
    <dgm:pt modelId="{9DEA9652-5B78-4FFB-B4EF-1EF4D3F08B52}" type="pres">
      <dgm:prSet presAssocID="{6F83C3E5-6007-44DB-A1AA-872EBED162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ADCBD71-EAF4-421B-8A0C-FECB04DAFCD0}" type="pres">
      <dgm:prSet presAssocID="{76E57C0C-6300-472A-9105-C56E7B97DF41}" presName="composite" presStyleCnt="0"/>
      <dgm:spPr/>
    </dgm:pt>
    <dgm:pt modelId="{1EC05584-BEA6-4F4F-86B0-177C7EA77A85}" type="pres">
      <dgm:prSet presAssocID="{76E57C0C-6300-472A-9105-C56E7B97DF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25A544-B010-4B11-816C-5345EAB5E51F}" type="pres">
      <dgm:prSet presAssocID="{76E57C0C-6300-472A-9105-C56E7B97DF41}" presName="descendantText" presStyleLbl="alignAcc1" presStyleIdx="0" presStyleCnt="3" custScaleY="1282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83B168-8459-41F6-B65F-80369B1E3376}" type="pres">
      <dgm:prSet presAssocID="{CB331723-C8A0-444B-94AD-EC26CAC04AC6}" presName="sp" presStyleCnt="0"/>
      <dgm:spPr/>
    </dgm:pt>
    <dgm:pt modelId="{2BF2E8D1-DCDD-4C7F-B35F-2C8F38A49EA4}" type="pres">
      <dgm:prSet presAssocID="{000CE585-CFE7-4344-BD9F-4818C0EFA5AF}" presName="composite" presStyleCnt="0"/>
      <dgm:spPr/>
    </dgm:pt>
    <dgm:pt modelId="{291C2C43-5834-40E2-95C7-50DEC29B26D5}" type="pres">
      <dgm:prSet presAssocID="{000CE585-CFE7-4344-BD9F-4818C0EFA5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6E8C90-325D-4817-A8F6-16EC519F8DAF}" type="pres">
      <dgm:prSet presAssocID="{000CE585-CFE7-4344-BD9F-4818C0EFA5AF}" presName="descendantText" presStyleLbl="alignAcc1" presStyleIdx="1" presStyleCnt="3" custScaleY="1032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B0CC8C-70E5-4C09-93F1-7556EE0F2BE4}" type="pres">
      <dgm:prSet presAssocID="{3EF168C6-34C6-4B52-ACDD-4289A3829820}" presName="sp" presStyleCnt="0"/>
      <dgm:spPr/>
    </dgm:pt>
    <dgm:pt modelId="{0BA05AB8-0050-4CA9-A057-A9FDF7A4757A}" type="pres">
      <dgm:prSet presAssocID="{2A6A243D-29CD-4BB9-B2CC-68E3BF630EB8}" presName="composite" presStyleCnt="0"/>
      <dgm:spPr/>
    </dgm:pt>
    <dgm:pt modelId="{E24F1014-D7D6-4035-AE7E-2ACB9B6507E9}" type="pres">
      <dgm:prSet presAssocID="{2A6A243D-29CD-4BB9-B2CC-68E3BF630E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A2D108-2634-43FD-AAB8-BC0C06B3202E}" type="pres">
      <dgm:prSet presAssocID="{2A6A243D-29CD-4BB9-B2CC-68E3BF630EB8}" presName="descendantText" presStyleLbl="alignAcc1" presStyleIdx="2" presStyleCnt="3" custScaleY="8589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CADDF6C-7775-4EDD-911C-89E02E96E636}" type="presOf" srcId="{8608E7AB-A088-41A4-A4B4-D65EF1845FEA}" destId="{666E8C90-325D-4817-A8F6-16EC519F8DAF}" srcOrd="0" destOrd="0" presId="urn:microsoft.com/office/officeart/2005/8/layout/chevron2"/>
    <dgm:cxn modelId="{31F098AE-101B-4CA5-A1B7-99A8B1860E79}" srcId="{6F83C3E5-6007-44DB-A1AA-872EBED162A9}" destId="{000CE585-CFE7-4344-BD9F-4818C0EFA5AF}" srcOrd="1" destOrd="0" parTransId="{2A83CDEC-F62B-47E8-B3DB-B943097ABBA2}" sibTransId="{3EF168C6-34C6-4B52-ACDD-4289A3829820}"/>
    <dgm:cxn modelId="{6462984F-0FAB-4E11-9E7B-7C9AA15C2291}" srcId="{2A6A243D-29CD-4BB9-B2CC-68E3BF630EB8}" destId="{C62B7568-6D3C-4904-882F-1CC36423D718}" srcOrd="0" destOrd="0" parTransId="{E6DCC156-7BE9-4FDB-97BB-C858CC056F47}" sibTransId="{31143E99-B09C-4179-8EBD-05830C1DF5E7}"/>
    <dgm:cxn modelId="{75EB6F97-48B7-4900-BB45-BB65853EC148}" type="presOf" srcId="{2A6A243D-29CD-4BB9-B2CC-68E3BF630EB8}" destId="{E24F1014-D7D6-4035-AE7E-2ACB9B6507E9}" srcOrd="0" destOrd="0" presId="urn:microsoft.com/office/officeart/2005/8/layout/chevron2"/>
    <dgm:cxn modelId="{443668D6-35C7-4317-81A5-96EB66618015}" type="presOf" srcId="{76E57C0C-6300-472A-9105-C56E7B97DF41}" destId="{1EC05584-BEA6-4F4F-86B0-177C7EA77A85}" srcOrd="0" destOrd="0" presId="urn:microsoft.com/office/officeart/2005/8/layout/chevron2"/>
    <dgm:cxn modelId="{73183D6E-F366-45D1-A9D1-2358182AFB00}" srcId="{76E57C0C-6300-472A-9105-C56E7B97DF41}" destId="{08AD9670-1283-46EA-BACB-A786C6589B05}" srcOrd="0" destOrd="0" parTransId="{47815495-236D-4CEF-B72A-B808BF61A52D}" sibTransId="{A889168B-B22C-4A17-86FD-C09B3C078AD7}"/>
    <dgm:cxn modelId="{B20BCE91-92C3-4F22-8123-439358284D8C}" srcId="{6F83C3E5-6007-44DB-A1AA-872EBED162A9}" destId="{2A6A243D-29CD-4BB9-B2CC-68E3BF630EB8}" srcOrd="2" destOrd="0" parTransId="{1844C0F1-2797-4B9C-9B28-7DD60E14CFED}" sibTransId="{B0347AF4-DA6F-4A3D-BAC6-906F2A77B061}"/>
    <dgm:cxn modelId="{845D2F79-8510-4B32-B591-720A7360E3D8}" type="presOf" srcId="{C62B7568-6D3C-4904-882F-1CC36423D718}" destId="{30A2D108-2634-43FD-AAB8-BC0C06B3202E}" srcOrd="0" destOrd="0" presId="urn:microsoft.com/office/officeart/2005/8/layout/chevron2"/>
    <dgm:cxn modelId="{1DE3104C-7D3A-4317-B085-56047E52A316}" type="presOf" srcId="{6F83C3E5-6007-44DB-A1AA-872EBED162A9}" destId="{9DEA9652-5B78-4FFB-B4EF-1EF4D3F08B52}" srcOrd="0" destOrd="0" presId="urn:microsoft.com/office/officeart/2005/8/layout/chevron2"/>
    <dgm:cxn modelId="{1E4B0D58-4873-4ADD-BE3B-624E4834ED1B}" srcId="{000CE585-CFE7-4344-BD9F-4818C0EFA5AF}" destId="{8608E7AB-A088-41A4-A4B4-D65EF1845FEA}" srcOrd="0" destOrd="0" parTransId="{341F961A-1E30-49EC-AAC5-CEB398357D99}" sibTransId="{46047A69-FFE3-45BB-A4CB-AD7242FD390E}"/>
    <dgm:cxn modelId="{BF6D03C0-2286-495D-A4A2-0E20F46D1D3B}" type="presOf" srcId="{08AD9670-1283-46EA-BACB-A786C6589B05}" destId="{1825A544-B010-4B11-816C-5345EAB5E51F}" srcOrd="0" destOrd="0" presId="urn:microsoft.com/office/officeart/2005/8/layout/chevron2"/>
    <dgm:cxn modelId="{8288464B-F727-4665-8160-E1CE0D529B9A}" srcId="{6F83C3E5-6007-44DB-A1AA-872EBED162A9}" destId="{76E57C0C-6300-472A-9105-C56E7B97DF41}" srcOrd="0" destOrd="0" parTransId="{7D5A8667-CDAB-49F1-A367-AB48C7E7D4E0}" sibTransId="{CB331723-C8A0-444B-94AD-EC26CAC04AC6}"/>
    <dgm:cxn modelId="{0E2FE524-B2FD-4544-82F1-C601929A2785}" type="presOf" srcId="{000CE585-CFE7-4344-BD9F-4818C0EFA5AF}" destId="{291C2C43-5834-40E2-95C7-50DEC29B26D5}" srcOrd="0" destOrd="0" presId="urn:microsoft.com/office/officeart/2005/8/layout/chevron2"/>
    <dgm:cxn modelId="{5E7A14C8-E828-4491-A222-49460C1A7713}" type="presParOf" srcId="{9DEA9652-5B78-4FFB-B4EF-1EF4D3F08B52}" destId="{FADCBD71-EAF4-421B-8A0C-FECB04DAFCD0}" srcOrd="0" destOrd="0" presId="urn:microsoft.com/office/officeart/2005/8/layout/chevron2"/>
    <dgm:cxn modelId="{E2AF57DA-69E1-4F5B-A0EF-F45A828124BB}" type="presParOf" srcId="{FADCBD71-EAF4-421B-8A0C-FECB04DAFCD0}" destId="{1EC05584-BEA6-4F4F-86B0-177C7EA77A85}" srcOrd="0" destOrd="0" presId="urn:microsoft.com/office/officeart/2005/8/layout/chevron2"/>
    <dgm:cxn modelId="{70F22222-F395-4C1B-BF0C-CFFBEC3D86FA}" type="presParOf" srcId="{FADCBD71-EAF4-421B-8A0C-FECB04DAFCD0}" destId="{1825A544-B010-4B11-816C-5345EAB5E51F}" srcOrd="1" destOrd="0" presId="urn:microsoft.com/office/officeart/2005/8/layout/chevron2"/>
    <dgm:cxn modelId="{E6DE02B5-B94A-4387-A224-0D784F619A13}" type="presParOf" srcId="{9DEA9652-5B78-4FFB-B4EF-1EF4D3F08B52}" destId="{2483B168-8459-41F6-B65F-80369B1E3376}" srcOrd="1" destOrd="0" presId="urn:microsoft.com/office/officeart/2005/8/layout/chevron2"/>
    <dgm:cxn modelId="{6310D930-83EA-40C5-93A6-E9C1EBDA780F}" type="presParOf" srcId="{9DEA9652-5B78-4FFB-B4EF-1EF4D3F08B52}" destId="{2BF2E8D1-DCDD-4C7F-B35F-2C8F38A49EA4}" srcOrd="2" destOrd="0" presId="urn:microsoft.com/office/officeart/2005/8/layout/chevron2"/>
    <dgm:cxn modelId="{718C9CDE-3073-4010-9565-129FA57C5424}" type="presParOf" srcId="{2BF2E8D1-DCDD-4C7F-B35F-2C8F38A49EA4}" destId="{291C2C43-5834-40E2-95C7-50DEC29B26D5}" srcOrd="0" destOrd="0" presId="urn:microsoft.com/office/officeart/2005/8/layout/chevron2"/>
    <dgm:cxn modelId="{F4859B49-4199-4A0F-B786-EF43213DA9D0}" type="presParOf" srcId="{2BF2E8D1-DCDD-4C7F-B35F-2C8F38A49EA4}" destId="{666E8C90-325D-4817-A8F6-16EC519F8DAF}" srcOrd="1" destOrd="0" presId="urn:microsoft.com/office/officeart/2005/8/layout/chevron2"/>
    <dgm:cxn modelId="{B20F0E77-52D0-4962-84D0-DF96237AF736}" type="presParOf" srcId="{9DEA9652-5B78-4FFB-B4EF-1EF4D3F08B52}" destId="{C2B0CC8C-70E5-4C09-93F1-7556EE0F2BE4}" srcOrd="3" destOrd="0" presId="urn:microsoft.com/office/officeart/2005/8/layout/chevron2"/>
    <dgm:cxn modelId="{C0FD42B6-3014-47B7-ACAD-A714B96514A2}" type="presParOf" srcId="{9DEA9652-5B78-4FFB-B4EF-1EF4D3F08B52}" destId="{0BA05AB8-0050-4CA9-A057-A9FDF7A4757A}" srcOrd="4" destOrd="0" presId="urn:microsoft.com/office/officeart/2005/8/layout/chevron2"/>
    <dgm:cxn modelId="{5D36C77B-17F6-4C9B-96D8-E251623936A3}" type="presParOf" srcId="{0BA05AB8-0050-4CA9-A057-A9FDF7A4757A}" destId="{E24F1014-D7D6-4035-AE7E-2ACB9B6507E9}" srcOrd="0" destOrd="0" presId="urn:microsoft.com/office/officeart/2005/8/layout/chevron2"/>
    <dgm:cxn modelId="{3572F612-972F-4879-9145-201886DCF20F}" type="presParOf" srcId="{0BA05AB8-0050-4CA9-A057-A9FDF7A4757A}" destId="{30A2D108-2634-43FD-AAB8-BC0C06B320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3C3E5-6007-44DB-A1AA-872EBED162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6E57C0C-6300-472A-9105-C56E7B97DF41}">
      <dgm:prSet phldrT="[Texto]"/>
      <dgm:spPr/>
      <dgm:t>
        <a:bodyPr/>
        <a:lstStyle/>
        <a:p>
          <a:r>
            <a:rPr lang="pt-PT" b="1" dirty="0" smtClean="0"/>
            <a:t>Tarefas</a:t>
          </a:r>
          <a:endParaRPr lang="pt-PT" b="1" dirty="0"/>
        </a:p>
      </dgm:t>
    </dgm:pt>
    <dgm:pt modelId="{7D5A8667-CDAB-49F1-A367-AB48C7E7D4E0}" type="parTrans" cxnId="{8288464B-F727-4665-8160-E1CE0D529B9A}">
      <dgm:prSet/>
      <dgm:spPr/>
      <dgm:t>
        <a:bodyPr/>
        <a:lstStyle/>
        <a:p>
          <a:endParaRPr lang="pt-PT"/>
        </a:p>
      </dgm:t>
    </dgm:pt>
    <dgm:pt modelId="{CB331723-C8A0-444B-94AD-EC26CAC04AC6}" type="sibTrans" cxnId="{8288464B-F727-4665-8160-E1CE0D529B9A}">
      <dgm:prSet/>
      <dgm:spPr/>
      <dgm:t>
        <a:bodyPr/>
        <a:lstStyle/>
        <a:p>
          <a:endParaRPr lang="pt-PT"/>
        </a:p>
      </dgm:t>
    </dgm:pt>
    <dgm:pt modelId="{08AD9670-1283-46EA-BACB-A786C6589B05}">
      <dgm:prSet phldrT="[Texto]" custT="1"/>
      <dgm:spPr/>
      <dgm:t>
        <a:bodyPr/>
        <a:lstStyle/>
        <a:p>
          <a:r>
            <a:rPr lang="pt-PT" sz="2000" dirty="0" smtClean="0">
              <a:latin typeface="Vani" pitchFamily="34" charset="0"/>
              <a:cs typeface="Vani" pitchFamily="34" charset="0"/>
            </a:rPr>
            <a:t>Clarificação entre objetivo/produto (tarefa ou instrumento mais adequada para avaliar o que se pretende).</a:t>
          </a:r>
          <a:r>
            <a:rPr lang="pt-PT" sz="1800" dirty="0" smtClean="0">
              <a:latin typeface="Vani" pitchFamily="34" charset="0"/>
              <a:cs typeface="Vani" pitchFamily="34" charset="0"/>
            </a:rPr>
            <a:t/>
          </a:r>
          <a:br>
            <a:rPr lang="pt-PT" sz="1800" dirty="0" smtClean="0">
              <a:latin typeface="Vani" pitchFamily="34" charset="0"/>
              <a:cs typeface="Vani" pitchFamily="34" charset="0"/>
            </a:rPr>
          </a:br>
          <a:endParaRPr lang="pt-PT" sz="1800" dirty="0"/>
        </a:p>
      </dgm:t>
    </dgm:pt>
    <dgm:pt modelId="{47815495-236D-4CEF-B72A-B808BF61A52D}" type="parTrans" cxnId="{73183D6E-F366-45D1-A9D1-2358182AFB00}">
      <dgm:prSet/>
      <dgm:spPr/>
      <dgm:t>
        <a:bodyPr/>
        <a:lstStyle/>
        <a:p>
          <a:endParaRPr lang="pt-PT"/>
        </a:p>
      </dgm:t>
    </dgm:pt>
    <dgm:pt modelId="{A889168B-B22C-4A17-86FD-C09B3C078AD7}" type="sibTrans" cxnId="{73183D6E-F366-45D1-A9D1-2358182AFB00}">
      <dgm:prSet/>
      <dgm:spPr/>
      <dgm:t>
        <a:bodyPr/>
        <a:lstStyle/>
        <a:p>
          <a:endParaRPr lang="pt-PT"/>
        </a:p>
      </dgm:t>
    </dgm:pt>
    <dgm:pt modelId="{000CE585-CFE7-4344-BD9F-4818C0EFA5AF}">
      <dgm:prSet phldrT="[Texto]"/>
      <dgm:spPr/>
      <dgm:t>
        <a:bodyPr/>
        <a:lstStyle/>
        <a:p>
          <a:r>
            <a:rPr lang="pt-PT" b="1" dirty="0" smtClean="0"/>
            <a:t>Critérios</a:t>
          </a:r>
          <a:endParaRPr lang="pt-PT" b="1" dirty="0"/>
        </a:p>
      </dgm:t>
    </dgm:pt>
    <dgm:pt modelId="{2A83CDEC-F62B-47E8-B3DB-B943097ABBA2}" type="parTrans" cxnId="{31F098AE-101B-4CA5-A1B7-99A8B1860E79}">
      <dgm:prSet/>
      <dgm:spPr/>
      <dgm:t>
        <a:bodyPr/>
        <a:lstStyle/>
        <a:p>
          <a:endParaRPr lang="pt-PT"/>
        </a:p>
      </dgm:t>
    </dgm:pt>
    <dgm:pt modelId="{3EF168C6-34C6-4B52-ACDD-4289A3829820}" type="sibTrans" cxnId="{31F098AE-101B-4CA5-A1B7-99A8B1860E79}">
      <dgm:prSet/>
      <dgm:spPr/>
      <dgm:t>
        <a:bodyPr/>
        <a:lstStyle/>
        <a:p>
          <a:endParaRPr lang="pt-PT"/>
        </a:p>
      </dgm:t>
    </dgm:pt>
    <dgm:pt modelId="{8608E7AB-A088-41A4-A4B4-D65EF1845FEA}">
      <dgm:prSet phldrT="[Texto]"/>
      <dgm:spPr/>
      <dgm:t>
        <a:bodyPr/>
        <a:lstStyle/>
        <a:p>
          <a:r>
            <a:rPr lang="pt-PT" dirty="0" smtClean="0">
              <a:latin typeface="Vani" pitchFamily="34" charset="0"/>
              <a:cs typeface="Vani" pitchFamily="34" charset="0"/>
            </a:rPr>
            <a:t>Maior explicitação dos critérios de avaliação e indicadores.</a:t>
          </a:r>
          <a:endParaRPr lang="pt-PT" dirty="0">
            <a:latin typeface="Vani" pitchFamily="34" charset="0"/>
            <a:cs typeface="Vani" pitchFamily="34" charset="0"/>
          </a:endParaRPr>
        </a:p>
      </dgm:t>
    </dgm:pt>
    <dgm:pt modelId="{341F961A-1E30-49EC-AAC5-CEB398357D99}" type="parTrans" cxnId="{1E4B0D58-4873-4ADD-BE3B-624E4834ED1B}">
      <dgm:prSet/>
      <dgm:spPr/>
      <dgm:t>
        <a:bodyPr/>
        <a:lstStyle/>
        <a:p>
          <a:endParaRPr lang="pt-PT"/>
        </a:p>
      </dgm:t>
    </dgm:pt>
    <dgm:pt modelId="{46047A69-FFE3-45BB-A4CB-AD7242FD390E}" type="sibTrans" cxnId="{1E4B0D58-4873-4ADD-BE3B-624E4834ED1B}">
      <dgm:prSet/>
      <dgm:spPr/>
      <dgm:t>
        <a:bodyPr/>
        <a:lstStyle/>
        <a:p>
          <a:endParaRPr lang="pt-PT"/>
        </a:p>
      </dgm:t>
    </dgm:pt>
    <dgm:pt modelId="{2A6A243D-29CD-4BB9-B2CC-68E3BF630EB8}">
      <dgm:prSet phldrT="[Texto]"/>
      <dgm:spPr/>
      <dgm:t>
        <a:bodyPr/>
        <a:lstStyle/>
        <a:p>
          <a:r>
            <a:rPr lang="pt-PT" b="1" dirty="0" smtClean="0"/>
            <a:t>Erros</a:t>
          </a:r>
          <a:endParaRPr lang="pt-PT" b="1" dirty="0"/>
        </a:p>
      </dgm:t>
    </dgm:pt>
    <dgm:pt modelId="{1844C0F1-2797-4B9C-9B28-7DD60E14CFED}" type="parTrans" cxnId="{B20BCE91-92C3-4F22-8123-439358284D8C}">
      <dgm:prSet/>
      <dgm:spPr/>
      <dgm:t>
        <a:bodyPr/>
        <a:lstStyle/>
        <a:p>
          <a:endParaRPr lang="pt-PT"/>
        </a:p>
      </dgm:t>
    </dgm:pt>
    <dgm:pt modelId="{B0347AF4-DA6F-4A3D-BAC6-906F2A77B061}" type="sibTrans" cxnId="{B20BCE91-92C3-4F22-8123-439358284D8C}">
      <dgm:prSet/>
      <dgm:spPr/>
      <dgm:t>
        <a:bodyPr/>
        <a:lstStyle/>
        <a:p>
          <a:endParaRPr lang="pt-PT"/>
        </a:p>
      </dgm:t>
    </dgm:pt>
    <dgm:pt modelId="{C62B7568-6D3C-4904-882F-1CC36423D718}">
      <dgm:prSet phldrT="[Texto]"/>
      <dgm:spPr/>
      <dgm:t>
        <a:bodyPr/>
        <a:lstStyle/>
        <a:p>
          <a:r>
            <a:rPr lang="pt-PT" dirty="0" smtClean="0"/>
            <a:t>Sistematização e interpretação da informação (erros cometidos na realização da tarefa)</a:t>
          </a:r>
          <a:endParaRPr lang="pt-PT" dirty="0"/>
        </a:p>
      </dgm:t>
    </dgm:pt>
    <dgm:pt modelId="{E6DCC156-7BE9-4FDB-97BB-C858CC056F47}" type="parTrans" cxnId="{6462984F-0FAB-4E11-9E7B-7C9AA15C2291}">
      <dgm:prSet/>
      <dgm:spPr/>
      <dgm:t>
        <a:bodyPr/>
        <a:lstStyle/>
        <a:p>
          <a:endParaRPr lang="pt-PT"/>
        </a:p>
      </dgm:t>
    </dgm:pt>
    <dgm:pt modelId="{31143E99-B09C-4179-8EBD-05830C1DF5E7}" type="sibTrans" cxnId="{6462984F-0FAB-4E11-9E7B-7C9AA15C2291}">
      <dgm:prSet/>
      <dgm:spPr/>
      <dgm:t>
        <a:bodyPr/>
        <a:lstStyle/>
        <a:p>
          <a:endParaRPr lang="pt-PT"/>
        </a:p>
      </dgm:t>
    </dgm:pt>
    <dgm:pt modelId="{9DEA9652-5B78-4FFB-B4EF-1EF4D3F08B52}" type="pres">
      <dgm:prSet presAssocID="{6F83C3E5-6007-44DB-A1AA-872EBED162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ADCBD71-EAF4-421B-8A0C-FECB04DAFCD0}" type="pres">
      <dgm:prSet presAssocID="{76E57C0C-6300-472A-9105-C56E7B97DF41}" presName="composite" presStyleCnt="0"/>
      <dgm:spPr/>
    </dgm:pt>
    <dgm:pt modelId="{1EC05584-BEA6-4F4F-86B0-177C7EA77A85}" type="pres">
      <dgm:prSet presAssocID="{76E57C0C-6300-472A-9105-C56E7B97DF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25A544-B010-4B11-816C-5345EAB5E51F}" type="pres">
      <dgm:prSet presAssocID="{76E57C0C-6300-472A-9105-C56E7B97DF41}" presName="descendantText" presStyleLbl="alignAcc1" presStyleIdx="0" presStyleCnt="3" custScaleY="1282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83B168-8459-41F6-B65F-80369B1E3376}" type="pres">
      <dgm:prSet presAssocID="{CB331723-C8A0-444B-94AD-EC26CAC04AC6}" presName="sp" presStyleCnt="0"/>
      <dgm:spPr/>
    </dgm:pt>
    <dgm:pt modelId="{2BF2E8D1-DCDD-4C7F-B35F-2C8F38A49EA4}" type="pres">
      <dgm:prSet presAssocID="{000CE585-CFE7-4344-BD9F-4818C0EFA5AF}" presName="composite" presStyleCnt="0"/>
      <dgm:spPr/>
    </dgm:pt>
    <dgm:pt modelId="{291C2C43-5834-40E2-95C7-50DEC29B26D5}" type="pres">
      <dgm:prSet presAssocID="{000CE585-CFE7-4344-BD9F-4818C0EFA5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6E8C90-325D-4817-A8F6-16EC519F8DAF}" type="pres">
      <dgm:prSet presAssocID="{000CE585-CFE7-4344-BD9F-4818C0EFA5AF}" presName="descendantText" presStyleLbl="alignAcc1" presStyleIdx="1" presStyleCnt="3" custScaleY="1032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B0CC8C-70E5-4C09-93F1-7556EE0F2BE4}" type="pres">
      <dgm:prSet presAssocID="{3EF168C6-34C6-4B52-ACDD-4289A3829820}" presName="sp" presStyleCnt="0"/>
      <dgm:spPr/>
    </dgm:pt>
    <dgm:pt modelId="{0BA05AB8-0050-4CA9-A057-A9FDF7A4757A}" type="pres">
      <dgm:prSet presAssocID="{2A6A243D-29CD-4BB9-B2CC-68E3BF630EB8}" presName="composite" presStyleCnt="0"/>
      <dgm:spPr/>
    </dgm:pt>
    <dgm:pt modelId="{E24F1014-D7D6-4035-AE7E-2ACB9B6507E9}" type="pres">
      <dgm:prSet presAssocID="{2A6A243D-29CD-4BB9-B2CC-68E3BF630E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A2D108-2634-43FD-AAB8-BC0C06B3202E}" type="pres">
      <dgm:prSet presAssocID="{2A6A243D-29CD-4BB9-B2CC-68E3BF630EB8}" presName="descendantText" presStyleLbl="alignAcc1" presStyleIdx="2" presStyleCnt="3" custScaleY="8589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36AF65C-B2A7-455F-84F0-8CDA8B1B357E}" type="presOf" srcId="{2A6A243D-29CD-4BB9-B2CC-68E3BF630EB8}" destId="{E24F1014-D7D6-4035-AE7E-2ACB9B6507E9}" srcOrd="0" destOrd="0" presId="urn:microsoft.com/office/officeart/2005/8/layout/chevron2"/>
    <dgm:cxn modelId="{0CB0E84D-3445-4E3B-9FC0-1AC66CA5AD6A}" type="presOf" srcId="{000CE585-CFE7-4344-BD9F-4818C0EFA5AF}" destId="{291C2C43-5834-40E2-95C7-50DEC29B26D5}" srcOrd="0" destOrd="0" presId="urn:microsoft.com/office/officeart/2005/8/layout/chevron2"/>
    <dgm:cxn modelId="{31F098AE-101B-4CA5-A1B7-99A8B1860E79}" srcId="{6F83C3E5-6007-44DB-A1AA-872EBED162A9}" destId="{000CE585-CFE7-4344-BD9F-4818C0EFA5AF}" srcOrd="1" destOrd="0" parTransId="{2A83CDEC-F62B-47E8-B3DB-B943097ABBA2}" sibTransId="{3EF168C6-34C6-4B52-ACDD-4289A3829820}"/>
    <dgm:cxn modelId="{DE356663-E28C-4508-BDC8-2F23C6EEB0D9}" type="presOf" srcId="{C62B7568-6D3C-4904-882F-1CC36423D718}" destId="{30A2D108-2634-43FD-AAB8-BC0C06B3202E}" srcOrd="0" destOrd="0" presId="urn:microsoft.com/office/officeart/2005/8/layout/chevron2"/>
    <dgm:cxn modelId="{6462984F-0FAB-4E11-9E7B-7C9AA15C2291}" srcId="{2A6A243D-29CD-4BB9-B2CC-68E3BF630EB8}" destId="{C62B7568-6D3C-4904-882F-1CC36423D718}" srcOrd="0" destOrd="0" parTransId="{E6DCC156-7BE9-4FDB-97BB-C858CC056F47}" sibTransId="{31143E99-B09C-4179-8EBD-05830C1DF5E7}"/>
    <dgm:cxn modelId="{22A4D287-9803-4D74-99C5-F9379C64A48D}" type="presOf" srcId="{6F83C3E5-6007-44DB-A1AA-872EBED162A9}" destId="{9DEA9652-5B78-4FFB-B4EF-1EF4D3F08B52}" srcOrd="0" destOrd="0" presId="urn:microsoft.com/office/officeart/2005/8/layout/chevron2"/>
    <dgm:cxn modelId="{292484D5-2719-45D3-A021-62AE92E4DF38}" type="presOf" srcId="{08AD9670-1283-46EA-BACB-A786C6589B05}" destId="{1825A544-B010-4B11-816C-5345EAB5E51F}" srcOrd="0" destOrd="0" presId="urn:microsoft.com/office/officeart/2005/8/layout/chevron2"/>
    <dgm:cxn modelId="{73183D6E-F366-45D1-A9D1-2358182AFB00}" srcId="{76E57C0C-6300-472A-9105-C56E7B97DF41}" destId="{08AD9670-1283-46EA-BACB-A786C6589B05}" srcOrd="0" destOrd="0" parTransId="{47815495-236D-4CEF-B72A-B808BF61A52D}" sibTransId="{A889168B-B22C-4A17-86FD-C09B3C078AD7}"/>
    <dgm:cxn modelId="{B20BCE91-92C3-4F22-8123-439358284D8C}" srcId="{6F83C3E5-6007-44DB-A1AA-872EBED162A9}" destId="{2A6A243D-29CD-4BB9-B2CC-68E3BF630EB8}" srcOrd="2" destOrd="0" parTransId="{1844C0F1-2797-4B9C-9B28-7DD60E14CFED}" sibTransId="{B0347AF4-DA6F-4A3D-BAC6-906F2A77B061}"/>
    <dgm:cxn modelId="{5CC71E23-A852-494F-84E1-1677D7B65F88}" type="presOf" srcId="{8608E7AB-A088-41A4-A4B4-D65EF1845FEA}" destId="{666E8C90-325D-4817-A8F6-16EC519F8DAF}" srcOrd="0" destOrd="0" presId="urn:microsoft.com/office/officeart/2005/8/layout/chevron2"/>
    <dgm:cxn modelId="{1E4B0D58-4873-4ADD-BE3B-624E4834ED1B}" srcId="{000CE585-CFE7-4344-BD9F-4818C0EFA5AF}" destId="{8608E7AB-A088-41A4-A4B4-D65EF1845FEA}" srcOrd="0" destOrd="0" parTransId="{341F961A-1E30-49EC-AAC5-CEB398357D99}" sibTransId="{46047A69-FFE3-45BB-A4CB-AD7242FD390E}"/>
    <dgm:cxn modelId="{8288464B-F727-4665-8160-E1CE0D529B9A}" srcId="{6F83C3E5-6007-44DB-A1AA-872EBED162A9}" destId="{76E57C0C-6300-472A-9105-C56E7B97DF41}" srcOrd="0" destOrd="0" parTransId="{7D5A8667-CDAB-49F1-A367-AB48C7E7D4E0}" sibTransId="{CB331723-C8A0-444B-94AD-EC26CAC04AC6}"/>
    <dgm:cxn modelId="{63686491-B7EE-44F3-A539-E01504B3207C}" type="presOf" srcId="{76E57C0C-6300-472A-9105-C56E7B97DF41}" destId="{1EC05584-BEA6-4F4F-86B0-177C7EA77A85}" srcOrd="0" destOrd="0" presId="urn:microsoft.com/office/officeart/2005/8/layout/chevron2"/>
    <dgm:cxn modelId="{E1E262F6-78C2-4F9A-A926-0BA0C861C0AC}" type="presParOf" srcId="{9DEA9652-5B78-4FFB-B4EF-1EF4D3F08B52}" destId="{FADCBD71-EAF4-421B-8A0C-FECB04DAFCD0}" srcOrd="0" destOrd="0" presId="urn:microsoft.com/office/officeart/2005/8/layout/chevron2"/>
    <dgm:cxn modelId="{0F7F0C78-8127-4153-B5B3-F0D2543ADCE8}" type="presParOf" srcId="{FADCBD71-EAF4-421B-8A0C-FECB04DAFCD0}" destId="{1EC05584-BEA6-4F4F-86B0-177C7EA77A85}" srcOrd="0" destOrd="0" presId="urn:microsoft.com/office/officeart/2005/8/layout/chevron2"/>
    <dgm:cxn modelId="{87FA80E8-BCCA-4751-BF9A-46E1EACB7C74}" type="presParOf" srcId="{FADCBD71-EAF4-421B-8A0C-FECB04DAFCD0}" destId="{1825A544-B010-4B11-816C-5345EAB5E51F}" srcOrd="1" destOrd="0" presId="urn:microsoft.com/office/officeart/2005/8/layout/chevron2"/>
    <dgm:cxn modelId="{8FBCECDC-5B3B-4AA9-8C0B-6A25A06A0DCF}" type="presParOf" srcId="{9DEA9652-5B78-4FFB-B4EF-1EF4D3F08B52}" destId="{2483B168-8459-41F6-B65F-80369B1E3376}" srcOrd="1" destOrd="0" presId="urn:microsoft.com/office/officeart/2005/8/layout/chevron2"/>
    <dgm:cxn modelId="{F1631B4A-25B7-4BC7-926F-052E93DF5277}" type="presParOf" srcId="{9DEA9652-5B78-4FFB-B4EF-1EF4D3F08B52}" destId="{2BF2E8D1-DCDD-4C7F-B35F-2C8F38A49EA4}" srcOrd="2" destOrd="0" presId="urn:microsoft.com/office/officeart/2005/8/layout/chevron2"/>
    <dgm:cxn modelId="{7CA7FC56-1ABF-4D21-A929-17DCD62436F1}" type="presParOf" srcId="{2BF2E8D1-DCDD-4C7F-B35F-2C8F38A49EA4}" destId="{291C2C43-5834-40E2-95C7-50DEC29B26D5}" srcOrd="0" destOrd="0" presId="urn:microsoft.com/office/officeart/2005/8/layout/chevron2"/>
    <dgm:cxn modelId="{1BAACB6D-A08A-48DE-BD21-C1553179448C}" type="presParOf" srcId="{2BF2E8D1-DCDD-4C7F-B35F-2C8F38A49EA4}" destId="{666E8C90-325D-4817-A8F6-16EC519F8DAF}" srcOrd="1" destOrd="0" presId="urn:microsoft.com/office/officeart/2005/8/layout/chevron2"/>
    <dgm:cxn modelId="{0DDE381C-25C7-433F-BD97-D8E927EFD6F3}" type="presParOf" srcId="{9DEA9652-5B78-4FFB-B4EF-1EF4D3F08B52}" destId="{C2B0CC8C-70E5-4C09-93F1-7556EE0F2BE4}" srcOrd="3" destOrd="0" presId="urn:microsoft.com/office/officeart/2005/8/layout/chevron2"/>
    <dgm:cxn modelId="{9DE66861-8F16-4240-990D-DFE8EEF44001}" type="presParOf" srcId="{9DEA9652-5B78-4FFB-B4EF-1EF4D3F08B52}" destId="{0BA05AB8-0050-4CA9-A057-A9FDF7A4757A}" srcOrd="4" destOrd="0" presId="urn:microsoft.com/office/officeart/2005/8/layout/chevron2"/>
    <dgm:cxn modelId="{FDF3B5C6-029C-4C18-82F6-3D2F8CE779D3}" type="presParOf" srcId="{0BA05AB8-0050-4CA9-A057-A9FDF7A4757A}" destId="{E24F1014-D7D6-4035-AE7E-2ACB9B6507E9}" srcOrd="0" destOrd="0" presId="urn:microsoft.com/office/officeart/2005/8/layout/chevron2"/>
    <dgm:cxn modelId="{9239BCBE-2EFA-4778-BBDD-B6A8FD8CD524}" type="presParOf" srcId="{0BA05AB8-0050-4CA9-A057-A9FDF7A4757A}" destId="{30A2D108-2634-43FD-AAB8-BC0C06B320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A5EB00-561E-4937-98D1-55E93A03EF1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2CDA5D6-E214-4608-8A9A-6ED1EAF4DE8F}">
      <dgm:prSet phldrT="[Texto]"/>
      <dgm:spPr/>
      <dgm:t>
        <a:bodyPr/>
        <a:lstStyle/>
        <a:p>
          <a:r>
            <a:rPr lang="pt-PT" dirty="0" smtClean="0"/>
            <a:t>FASES DA AVALIAÇÃO</a:t>
          </a:r>
          <a:endParaRPr lang="pt-PT" dirty="0"/>
        </a:p>
      </dgm:t>
    </dgm:pt>
    <dgm:pt modelId="{D7FE2072-E726-46BC-8FD1-53FC341E65A3}" type="parTrans" cxnId="{51FCC8B0-4D38-4BE6-B534-2F24AC44A346}">
      <dgm:prSet/>
      <dgm:spPr/>
      <dgm:t>
        <a:bodyPr/>
        <a:lstStyle/>
        <a:p>
          <a:endParaRPr lang="pt-PT"/>
        </a:p>
      </dgm:t>
    </dgm:pt>
    <dgm:pt modelId="{5FB14738-1BB4-494A-ABFA-430A8102D7B1}" type="sibTrans" cxnId="{51FCC8B0-4D38-4BE6-B534-2F24AC44A346}">
      <dgm:prSet/>
      <dgm:spPr/>
      <dgm:t>
        <a:bodyPr/>
        <a:lstStyle/>
        <a:p>
          <a:endParaRPr lang="pt-PT"/>
        </a:p>
      </dgm:t>
    </dgm:pt>
    <dgm:pt modelId="{0C355998-B849-4CC0-B3DF-52539D50D61E}">
      <dgm:prSet phldrT="[Texto]"/>
      <dgm:spPr/>
      <dgm:t>
        <a:bodyPr/>
        <a:lstStyle/>
        <a:p>
          <a:r>
            <a:rPr lang="pt-PT" dirty="0" smtClean="0"/>
            <a:t>Planificar a avaliação</a:t>
          </a:r>
          <a:endParaRPr lang="pt-PT" dirty="0"/>
        </a:p>
      </dgm:t>
    </dgm:pt>
    <dgm:pt modelId="{2A865EAF-B6ED-4C56-9002-CE14A96386D3}" type="parTrans" cxnId="{DC9ED2DE-7F59-4A7B-A106-9FECA4CF54F1}">
      <dgm:prSet/>
      <dgm:spPr/>
      <dgm:t>
        <a:bodyPr/>
        <a:lstStyle/>
        <a:p>
          <a:endParaRPr lang="pt-PT"/>
        </a:p>
      </dgm:t>
    </dgm:pt>
    <dgm:pt modelId="{DF30183D-F138-4EA8-8DA4-41F378983AD5}" type="sibTrans" cxnId="{DC9ED2DE-7F59-4A7B-A106-9FECA4CF54F1}">
      <dgm:prSet/>
      <dgm:spPr/>
      <dgm:t>
        <a:bodyPr/>
        <a:lstStyle/>
        <a:p>
          <a:endParaRPr lang="pt-PT"/>
        </a:p>
      </dgm:t>
    </dgm:pt>
    <dgm:pt modelId="{87ED33D6-2BAB-4BB8-A2F8-877AB673F69A}">
      <dgm:prSet phldrT="[Texto]"/>
      <dgm:spPr/>
      <dgm:t>
        <a:bodyPr/>
        <a:lstStyle/>
        <a:p>
          <a:r>
            <a:rPr lang="pt-PT" dirty="0" smtClean="0"/>
            <a:t>Recolher os dados</a:t>
          </a:r>
          <a:endParaRPr lang="pt-PT" dirty="0"/>
        </a:p>
      </dgm:t>
    </dgm:pt>
    <dgm:pt modelId="{DA1F78AD-BB6D-43C7-9535-D6B09A138A03}" type="parTrans" cxnId="{231C3A70-F56B-4FCC-9C8B-CEF60CAA78FF}">
      <dgm:prSet/>
      <dgm:spPr/>
      <dgm:t>
        <a:bodyPr/>
        <a:lstStyle/>
        <a:p>
          <a:endParaRPr lang="pt-PT"/>
        </a:p>
      </dgm:t>
    </dgm:pt>
    <dgm:pt modelId="{A1288B3F-2E8C-4A18-82DC-5281492A86EB}" type="sibTrans" cxnId="{231C3A70-F56B-4FCC-9C8B-CEF60CAA78FF}">
      <dgm:prSet/>
      <dgm:spPr/>
      <dgm:t>
        <a:bodyPr/>
        <a:lstStyle/>
        <a:p>
          <a:endParaRPr lang="pt-PT"/>
        </a:p>
      </dgm:t>
    </dgm:pt>
    <dgm:pt modelId="{370E9848-1C68-46F4-BECF-C07CD0D93186}">
      <dgm:prSet phldrT="[Texto]"/>
      <dgm:spPr/>
      <dgm:t>
        <a:bodyPr/>
        <a:lstStyle/>
        <a:p>
          <a:r>
            <a:rPr lang="pt-PT" dirty="0" smtClean="0"/>
            <a:t>Interpretar </a:t>
          </a:r>
          <a:endParaRPr lang="pt-PT" dirty="0"/>
        </a:p>
      </dgm:t>
    </dgm:pt>
    <dgm:pt modelId="{8489699E-6281-4E76-8226-79F6A908FD03}" type="parTrans" cxnId="{0B37AF27-0521-489D-9BF7-AC6C1A17B159}">
      <dgm:prSet/>
      <dgm:spPr/>
      <dgm:t>
        <a:bodyPr/>
        <a:lstStyle/>
        <a:p>
          <a:endParaRPr lang="pt-PT"/>
        </a:p>
      </dgm:t>
    </dgm:pt>
    <dgm:pt modelId="{031619F6-9EFE-4CDF-B84D-E540CF498143}" type="sibTrans" cxnId="{0B37AF27-0521-489D-9BF7-AC6C1A17B159}">
      <dgm:prSet/>
      <dgm:spPr/>
      <dgm:t>
        <a:bodyPr/>
        <a:lstStyle/>
        <a:p>
          <a:endParaRPr lang="pt-PT"/>
        </a:p>
      </dgm:t>
    </dgm:pt>
    <dgm:pt modelId="{C056B562-1B9A-4BF2-BCB5-1134C5DB772F}">
      <dgm:prSet phldrT="[Texto]"/>
      <dgm:spPr/>
      <dgm:t>
        <a:bodyPr/>
        <a:lstStyle/>
        <a:p>
          <a:r>
            <a:rPr lang="pt-PT" dirty="0" smtClean="0"/>
            <a:t>Usar os resultados</a:t>
          </a:r>
          <a:endParaRPr lang="pt-PT" dirty="0"/>
        </a:p>
      </dgm:t>
    </dgm:pt>
    <dgm:pt modelId="{9A1A0F52-376D-42D0-B1A5-1DD21AEF7550}" type="parTrans" cxnId="{0CE43B4A-B558-41E8-8D48-C10E47988302}">
      <dgm:prSet/>
      <dgm:spPr/>
      <dgm:t>
        <a:bodyPr/>
        <a:lstStyle/>
        <a:p>
          <a:endParaRPr lang="pt-PT"/>
        </a:p>
      </dgm:t>
    </dgm:pt>
    <dgm:pt modelId="{D10B7CFA-9225-48EF-8632-2DBD37E431A0}" type="sibTrans" cxnId="{0CE43B4A-B558-41E8-8D48-C10E47988302}">
      <dgm:prSet/>
      <dgm:spPr/>
      <dgm:t>
        <a:bodyPr/>
        <a:lstStyle/>
        <a:p>
          <a:endParaRPr lang="pt-PT"/>
        </a:p>
      </dgm:t>
    </dgm:pt>
    <dgm:pt modelId="{CBD42CB0-2C8A-4307-84F9-53D4613DFB5D}" type="pres">
      <dgm:prSet presAssocID="{BCA5EB00-561E-4937-98D1-55E93A03EF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EDE278B-F922-4F26-9A83-C7EB7ABCCB49}" type="pres">
      <dgm:prSet presAssocID="{02CDA5D6-E214-4608-8A9A-6ED1EAF4DE8F}" presName="centerShape" presStyleLbl="node0" presStyleIdx="0" presStyleCnt="1"/>
      <dgm:spPr/>
      <dgm:t>
        <a:bodyPr/>
        <a:lstStyle/>
        <a:p>
          <a:endParaRPr lang="pt-PT"/>
        </a:p>
      </dgm:t>
    </dgm:pt>
    <dgm:pt modelId="{5CD93FAF-DA65-43ED-B220-5E0D2EB76C97}" type="pres">
      <dgm:prSet presAssocID="{0C355998-B849-4CC0-B3DF-52539D50D6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6CF447-F497-4FD0-AE7F-48E3F04398BC}" type="pres">
      <dgm:prSet presAssocID="{0C355998-B849-4CC0-B3DF-52539D50D61E}" presName="dummy" presStyleCnt="0"/>
      <dgm:spPr/>
    </dgm:pt>
    <dgm:pt modelId="{8C919C12-536E-4631-B996-45C112331E81}" type="pres">
      <dgm:prSet presAssocID="{DF30183D-F138-4EA8-8DA4-41F378983AD5}" presName="sibTrans" presStyleLbl="sibTrans2D1" presStyleIdx="0" presStyleCnt="4"/>
      <dgm:spPr/>
      <dgm:t>
        <a:bodyPr/>
        <a:lstStyle/>
        <a:p>
          <a:endParaRPr lang="pt-PT"/>
        </a:p>
      </dgm:t>
    </dgm:pt>
    <dgm:pt modelId="{91F1E1B4-0AB4-451F-81B2-D77F8A345C25}" type="pres">
      <dgm:prSet presAssocID="{87ED33D6-2BAB-4BB8-A2F8-877AB673F6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6FF86D8-2E2D-4D69-99F3-141C284AB06A}" type="pres">
      <dgm:prSet presAssocID="{87ED33D6-2BAB-4BB8-A2F8-877AB673F69A}" presName="dummy" presStyleCnt="0"/>
      <dgm:spPr/>
    </dgm:pt>
    <dgm:pt modelId="{A1B3D045-D939-44DC-AF69-371A8843B94E}" type="pres">
      <dgm:prSet presAssocID="{A1288B3F-2E8C-4A18-82DC-5281492A86EB}" presName="sibTrans" presStyleLbl="sibTrans2D1" presStyleIdx="1" presStyleCnt="4"/>
      <dgm:spPr/>
      <dgm:t>
        <a:bodyPr/>
        <a:lstStyle/>
        <a:p>
          <a:endParaRPr lang="pt-PT"/>
        </a:p>
      </dgm:t>
    </dgm:pt>
    <dgm:pt modelId="{DAE41190-DEA9-4B7D-BF89-65568E3F8819}" type="pres">
      <dgm:prSet presAssocID="{370E9848-1C68-46F4-BECF-C07CD0D931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52694D-AD07-4B4C-8F31-48130D282E83}" type="pres">
      <dgm:prSet presAssocID="{370E9848-1C68-46F4-BECF-C07CD0D93186}" presName="dummy" presStyleCnt="0"/>
      <dgm:spPr/>
    </dgm:pt>
    <dgm:pt modelId="{7ED034DA-526E-42F7-B618-46B7BD8837E5}" type="pres">
      <dgm:prSet presAssocID="{031619F6-9EFE-4CDF-B84D-E540CF498143}" presName="sibTrans" presStyleLbl="sibTrans2D1" presStyleIdx="2" presStyleCnt="4"/>
      <dgm:spPr/>
      <dgm:t>
        <a:bodyPr/>
        <a:lstStyle/>
        <a:p>
          <a:endParaRPr lang="pt-PT"/>
        </a:p>
      </dgm:t>
    </dgm:pt>
    <dgm:pt modelId="{A7C15F6C-8B79-426D-AA89-2B598CF9ABBD}" type="pres">
      <dgm:prSet presAssocID="{C056B562-1B9A-4BF2-BCB5-1134C5DB77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B3333A-D650-4BD8-AC9B-F53C2F079AB0}" type="pres">
      <dgm:prSet presAssocID="{C056B562-1B9A-4BF2-BCB5-1134C5DB772F}" presName="dummy" presStyleCnt="0"/>
      <dgm:spPr/>
    </dgm:pt>
    <dgm:pt modelId="{37B7B985-24A1-47B7-879B-0146E467229B}" type="pres">
      <dgm:prSet presAssocID="{D10B7CFA-9225-48EF-8632-2DBD37E431A0}" presName="sibTrans" presStyleLbl="sibTrans2D1" presStyleIdx="3" presStyleCnt="4"/>
      <dgm:spPr/>
      <dgm:t>
        <a:bodyPr/>
        <a:lstStyle/>
        <a:p>
          <a:endParaRPr lang="pt-PT"/>
        </a:p>
      </dgm:t>
    </dgm:pt>
  </dgm:ptLst>
  <dgm:cxnLst>
    <dgm:cxn modelId="{91BA7329-20AE-4606-9443-E9F152B7DCDC}" type="presOf" srcId="{370E9848-1C68-46F4-BECF-C07CD0D93186}" destId="{DAE41190-DEA9-4B7D-BF89-65568E3F8819}" srcOrd="0" destOrd="0" presId="urn:microsoft.com/office/officeart/2005/8/layout/radial6"/>
    <dgm:cxn modelId="{B96A26B0-7175-4F50-AC02-ABA2EA56B327}" type="presOf" srcId="{D10B7CFA-9225-48EF-8632-2DBD37E431A0}" destId="{37B7B985-24A1-47B7-879B-0146E467229B}" srcOrd="0" destOrd="0" presId="urn:microsoft.com/office/officeart/2005/8/layout/radial6"/>
    <dgm:cxn modelId="{B23CA56A-A01A-4946-85FE-66EE1941FC58}" type="presOf" srcId="{87ED33D6-2BAB-4BB8-A2F8-877AB673F69A}" destId="{91F1E1B4-0AB4-451F-81B2-D77F8A345C25}" srcOrd="0" destOrd="0" presId="urn:microsoft.com/office/officeart/2005/8/layout/radial6"/>
    <dgm:cxn modelId="{51FCC8B0-4D38-4BE6-B534-2F24AC44A346}" srcId="{BCA5EB00-561E-4937-98D1-55E93A03EF14}" destId="{02CDA5D6-E214-4608-8A9A-6ED1EAF4DE8F}" srcOrd="0" destOrd="0" parTransId="{D7FE2072-E726-46BC-8FD1-53FC341E65A3}" sibTransId="{5FB14738-1BB4-494A-ABFA-430A8102D7B1}"/>
    <dgm:cxn modelId="{FF33BC9B-80A7-4B6A-9DAF-0CF629DC8D00}" type="presOf" srcId="{0C355998-B849-4CC0-B3DF-52539D50D61E}" destId="{5CD93FAF-DA65-43ED-B220-5E0D2EB76C97}" srcOrd="0" destOrd="0" presId="urn:microsoft.com/office/officeart/2005/8/layout/radial6"/>
    <dgm:cxn modelId="{231C3A70-F56B-4FCC-9C8B-CEF60CAA78FF}" srcId="{02CDA5D6-E214-4608-8A9A-6ED1EAF4DE8F}" destId="{87ED33D6-2BAB-4BB8-A2F8-877AB673F69A}" srcOrd="1" destOrd="0" parTransId="{DA1F78AD-BB6D-43C7-9535-D6B09A138A03}" sibTransId="{A1288B3F-2E8C-4A18-82DC-5281492A86EB}"/>
    <dgm:cxn modelId="{A2743E41-8C61-419B-87F2-440CFB0F43F9}" type="presOf" srcId="{BCA5EB00-561E-4937-98D1-55E93A03EF14}" destId="{CBD42CB0-2C8A-4307-84F9-53D4613DFB5D}" srcOrd="0" destOrd="0" presId="urn:microsoft.com/office/officeart/2005/8/layout/radial6"/>
    <dgm:cxn modelId="{8491E522-27D5-4875-BA0F-F35BFC8F6A41}" type="presOf" srcId="{031619F6-9EFE-4CDF-B84D-E540CF498143}" destId="{7ED034DA-526E-42F7-B618-46B7BD8837E5}" srcOrd="0" destOrd="0" presId="urn:microsoft.com/office/officeart/2005/8/layout/radial6"/>
    <dgm:cxn modelId="{0B37AF27-0521-489D-9BF7-AC6C1A17B159}" srcId="{02CDA5D6-E214-4608-8A9A-6ED1EAF4DE8F}" destId="{370E9848-1C68-46F4-BECF-C07CD0D93186}" srcOrd="2" destOrd="0" parTransId="{8489699E-6281-4E76-8226-79F6A908FD03}" sibTransId="{031619F6-9EFE-4CDF-B84D-E540CF498143}"/>
    <dgm:cxn modelId="{0CE43B4A-B558-41E8-8D48-C10E47988302}" srcId="{02CDA5D6-E214-4608-8A9A-6ED1EAF4DE8F}" destId="{C056B562-1B9A-4BF2-BCB5-1134C5DB772F}" srcOrd="3" destOrd="0" parTransId="{9A1A0F52-376D-42D0-B1A5-1DD21AEF7550}" sibTransId="{D10B7CFA-9225-48EF-8632-2DBD37E431A0}"/>
    <dgm:cxn modelId="{4704ABB2-6E06-4CE3-8079-3CF6EB947F61}" type="presOf" srcId="{A1288B3F-2E8C-4A18-82DC-5281492A86EB}" destId="{A1B3D045-D939-44DC-AF69-371A8843B94E}" srcOrd="0" destOrd="0" presId="urn:microsoft.com/office/officeart/2005/8/layout/radial6"/>
    <dgm:cxn modelId="{9BF8CCEE-F4B3-4B6B-8784-1A95B6AE3B6E}" type="presOf" srcId="{DF30183D-F138-4EA8-8DA4-41F378983AD5}" destId="{8C919C12-536E-4631-B996-45C112331E81}" srcOrd="0" destOrd="0" presId="urn:microsoft.com/office/officeart/2005/8/layout/radial6"/>
    <dgm:cxn modelId="{9DDF7305-6405-4671-BF00-4403B9E7C7DD}" type="presOf" srcId="{C056B562-1B9A-4BF2-BCB5-1134C5DB772F}" destId="{A7C15F6C-8B79-426D-AA89-2B598CF9ABBD}" srcOrd="0" destOrd="0" presId="urn:microsoft.com/office/officeart/2005/8/layout/radial6"/>
    <dgm:cxn modelId="{E30CAFC1-763F-4B22-BBB6-BA80E2FFF4B6}" type="presOf" srcId="{02CDA5D6-E214-4608-8A9A-6ED1EAF4DE8F}" destId="{0EDE278B-F922-4F26-9A83-C7EB7ABCCB49}" srcOrd="0" destOrd="0" presId="urn:microsoft.com/office/officeart/2005/8/layout/radial6"/>
    <dgm:cxn modelId="{DC9ED2DE-7F59-4A7B-A106-9FECA4CF54F1}" srcId="{02CDA5D6-E214-4608-8A9A-6ED1EAF4DE8F}" destId="{0C355998-B849-4CC0-B3DF-52539D50D61E}" srcOrd="0" destOrd="0" parTransId="{2A865EAF-B6ED-4C56-9002-CE14A96386D3}" sibTransId="{DF30183D-F138-4EA8-8DA4-41F378983AD5}"/>
    <dgm:cxn modelId="{E8BDAAE0-3DC9-4C64-8E91-912CA3FDF543}" type="presParOf" srcId="{CBD42CB0-2C8A-4307-84F9-53D4613DFB5D}" destId="{0EDE278B-F922-4F26-9A83-C7EB7ABCCB49}" srcOrd="0" destOrd="0" presId="urn:microsoft.com/office/officeart/2005/8/layout/radial6"/>
    <dgm:cxn modelId="{669E8069-4410-4F57-B573-AD675BDF40DD}" type="presParOf" srcId="{CBD42CB0-2C8A-4307-84F9-53D4613DFB5D}" destId="{5CD93FAF-DA65-43ED-B220-5E0D2EB76C97}" srcOrd="1" destOrd="0" presId="urn:microsoft.com/office/officeart/2005/8/layout/radial6"/>
    <dgm:cxn modelId="{6BC22EAE-BC42-4A82-BBFB-4CCDD4716558}" type="presParOf" srcId="{CBD42CB0-2C8A-4307-84F9-53D4613DFB5D}" destId="{1E6CF447-F497-4FD0-AE7F-48E3F04398BC}" srcOrd="2" destOrd="0" presId="urn:microsoft.com/office/officeart/2005/8/layout/radial6"/>
    <dgm:cxn modelId="{8C104934-2FBC-4CB0-9CBF-6EA226E9C2D1}" type="presParOf" srcId="{CBD42CB0-2C8A-4307-84F9-53D4613DFB5D}" destId="{8C919C12-536E-4631-B996-45C112331E81}" srcOrd="3" destOrd="0" presId="urn:microsoft.com/office/officeart/2005/8/layout/radial6"/>
    <dgm:cxn modelId="{B39DC9FF-A426-41EE-8594-7E484F692947}" type="presParOf" srcId="{CBD42CB0-2C8A-4307-84F9-53D4613DFB5D}" destId="{91F1E1B4-0AB4-451F-81B2-D77F8A345C25}" srcOrd="4" destOrd="0" presId="urn:microsoft.com/office/officeart/2005/8/layout/radial6"/>
    <dgm:cxn modelId="{19A34578-110F-493C-822B-5DA2D0CC2B59}" type="presParOf" srcId="{CBD42CB0-2C8A-4307-84F9-53D4613DFB5D}" destId="{86FF86D8-2E2D-4D69-99F3-141C284AB06A}" srcOrd="5" destOrd="0" presId="urn:microsoft.com/office/officeart/2005/8/layout/radial6"/>
    <dgm:cxn modelId="{3454D133-BF17-48EE-8956-8B400E331D03}" type="presParOf" srcId="{CBD42CB0-2C8A-4307-84F9-53D4613DFB5D}" destId="{A1B3D045-D939-44DC-AF69-371A8843B94E}" srcOrd="6" destOrd="0" presId="urn:microsoft.com/office/officeart/2005/8/layout/radial6"/>
    <dgm:cxn modelId="{B8D3338B-3C4C-4A09-8509-0186BF139044}" type="presParOf" srcId="{CBD42CB0-2C8A-4307-84F9-53D4613DFB5D}" destId="{DAE41190-DEA9-4B7D-BF89-65568E3F8819}" srcOrd="7" destOrd="0" presId="urn:microsoft.com/office/officeart/2005/8/layout/radial6"/>
    <dgm:cxn modelId="{1A912770-03D4-4092-9BD2-341675202775}" type="presParOf" srcId="{CBD42CB0-2C8A-4307-84F9-53D4613DFB5D}" destId="{F152694D-AD07-4B4C-8F31-48130D282E83}" srcOrd="8" destOrd="0" presId="urn:microsoft.com/office/officeart/2005/8/layout/radial6"/>
    <dgm:cxn modelId="{05DEF047-D9C0-487D-A017-7A23E46D0A7E}" type="presParOf" srcId="{CBD42CB0-2C8A-4307-84F9-53D4613DFB5D}" destId="{7ED034DA-526E-42F7-B618-46B7BD8837E5}" srcOrd="9" destOrd="0" presId="urn:microsoft.com/office/officeart/2005/8/layout/radial6"/>
    <dgm:cxn modelId="{4DE8DAFC-BB78-4A4B-AEEF-2DDA6C72872B}" type="presParOf" srcId="{CBD42CB0-2C8A-4307-84F9-53D4613DFB5D}" destId="{A7C15F6C-8B79-426D-AA89-2B598CF9ABBD}" srcOrd="10" destOrd="0" presId="urn:microsoft.com/office/officeart/2005/8/layout/radial6"/>
    <dgm:cxn modelId="{2C319F39-BF6B-4D47-AF65-5450C20F2A41}" type="presParOf" srcId="{CBD42CB0-2C8A-4307-84F9-53D4613DFB5D}" destId="{72B3333A-D650-4BD8-AC9B-F53C2F079AB0}" srcOrd="11" destOrd="0" presId="urn:microsoft.com/office/officeart/2005/8/layout/radial6"/>
    <dgm:cxn modelId="{47839B07-F0E9-4B14-AFD6-3212DE3CC297}" type="presParOf" srcId="{CBD42CB0-2C8A-4307-84F9-53D4613DFB5D}" destId="{37B7B985-24A1-47B7-879B-0146E46722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169AAA-1FA4-4512-A128-FA8779697A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07BF2C-08F9-401A-8BE2-A9713F969D8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PT" dirty="0"/>
        </a:p>
      </dgm:t>
    </dgm:pt>
    <dgm:pt modelId="{1A885C40-9669-4C88-A622-F385384E4EE8}" type="parTrans" cxnId="{BA943BEF-C24B-404B-8E86-A7EA4FD3E16A}">
      <dgm:prSet/>
      <dgm:spPr/>
      <dgm:t>
        <a:bodyPr/>
        <a:lstStyle/>
        <a:p>
          <a:endParaRPr lang="pt-PT"/>
        </a:p>
      </dgm:t>
    </dgm:pt>
    <dgm:pt modelId="{11D6B973-260F-422D-B718-642635BC5352}" type="sibTrans" cxnId="{BA943BEF-C24B-404B-8E86-A7EA4FD3E16A}">
      <dgm:prSet/>
      <dgm:spPr/>
      <dgm:t>
        <a:bodyPr/>
        <a:lstStyle/>
        <a:p>
          <a:endParaRPr lang="pt-PT"/>
        </a:p>
      </dgm:t>
    </dgm:pt>
    <dgm:pt modelId="{8365F155-1C54-40DE-9427-F420354D1430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 dirty="0"/>
        </a:p>
      </dgm:t>
    </dgm:pt>
    <dgm:pt modelId="{435D0B01-DD00-4D08-977E-2BF2F8F69E8A}" type="parTrans" cxnId="{4B24225F-333C-45ED-8B16-3A525DA7F56B}">
      <dgm:prSet/>
      <dgm:spPr/>
      <dgm:t>
        <a:bodyPr/>
        <a:lstStyle/>
        <a:p>
          <a:endParaRPr lang="pt-PT"/>
        </a:p>
      </dgm:t>
    </dgm:pt>
    <dgm:pt modelId="{DE702B03-8DAB-4985-9D36-BED39914508E}" type="sibTrans" cxnId="{4B24225F-333C-45ED-8B16-3A525DA7F56B}">
      <dgm:prSet/>
      <dgm:spPr/>
      <dgm:t>
        <a:bodyPr/>
        <a:lstStyle/>
        <a:p>
          <a:endParaRPr lang="pt-PT"/>
        </a:p>
      </dgm:t>
    </dgm:pt>
    <dgm:pt modelId="{3E3C5C27-795A-4D94-B7C2-CA11C4F01CDC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 dirty="0" smtClean="0"/>
        </a:p>
        <a:p>
          <a:endParaRPr lang="pt-PT" dirty="0" smtClean="0"/>
        </a:p>
        <a:p>
          <a:endParaRPr lang="pt-PT" b="1" dirty="0"/>
        </a:p>
      </dgm:t>
    </dgm:pt>
    <dgm:pt modelId="{CB4F2CB9-A073-4AB4-8795-74F6EA1F9E6D}" type="sibTrans" cxnId="{F5A9F9C3-0521-4419-AD84-93DA06576241}">
      <dgm:prSet/>
      <dgm:spPr/>
      <dgm:t>
        <a:bodyPr/>
        <a:lstStyle/>
        <a:p>
          <a:endParaRPr lang="pt-PT"/>
        </a:p>
      </dgm:t>
    </dgm:pt>
    <dgm:pt modelId="{4DEB541F-EB1D-4475-BF10-4BF52B09601D}" type="parTrans" cxnId="{F5A9F9C3-0521-4419-AD84-93DA06576241}">
      <dgm:prSet/>
      <dgm:spPr/>
      <dgm:t>
        <a:bodyPr/>
        <a:lstStyle/>
        <a:p>
          <a:endParaRPr lang="pt-PT"/>
        </a:p>
      </dgm:t>
    </dgm:pt>
    <dgm:pt modelId="{09EC078E-25FF-4442-B4FD-302EFCF151FA}" type="pres">
      <dgm:prSet presAssocID="{82169AAA-1FA4-4512-A128-FA8779697A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DAF58E3-CB01-4E0C-BE96-A58843420DFB}" type="pres">
      <dgm:prSet presAssocID="{1507BF2C-08F9-401A-8BE2-A9713F969D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E366D0-E98F-4942-B54D-D1FCB7FCB8AC}" type="pres">
      <dgm:prSet presAssocID="{11D6B973-260F-422D-B718-642635BC5352}" presName="sibTrans" presStyleCnt="0"/>
      <dgm:spPr/>
    </dgm:pt>
    <dgm:pt modelId="{CCCA9C7D-1CC8-4634-89C5-DF49150EBB3E}" type="pres">
      <dgm:prSet presAssocID="{3E3C5C27-795A-4D94-B7C2-CA11C4F01C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251137-213B-484E-B640-7C93787761DD}" type="pres">
      <dgm:prSet presAssocID="{CB4F2CB9-A073-4AB4-8795-74F6EA1F9E6D}" presName="sibTrans" presStyleCnt="0"/>
      <dgm:spPr/>
    </dgm:pt>
    <dgm:pt modelId="{0160FADD-0604-42AB-9ACF-DDFBD3BA1073}" type="pres">
      <dgm:prSet presAssocID="{8365F155-1C54-40DE-9427-F420354D14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FF91EC9-A0C0-4AC3-945B-C67FD81DE46A}" type="presOf" srcId="{3E3C5C27-795A-4D94-B7C2-CA11C4F01CDC}" destId="{CCCA9C7D-1CC8-4634-89C5-DF49150EBB3E}" srcOrd="0" destOrd="0" presId="urn:microsoft.com/office/officeart/2005/8/layout/default"/>
    <dgm:cxn modelId="{27FFC232-CBCF-472C-AFFA-A5213CFA5150}" type="presOf" srcId="{8365F155-1C54-40DE-9427-F420354D1430}" destId="{0160FADD-0604-42AB-9ACF-DDFBD3BA1073}" srcOrd="0" destOrd="0" presId="urn:microsoft.com/office/officeart/2005/8/layout/default"/>
    <dgm:cxn modelId="{B0AA7D4F-335D-4043-9258-BAF62B6D1C03}" type="presOf" srcId="{1507BF2C-08F9-401A-8BE2-A9713F969D88}" destId="{3DAF58E3-CB01-4E0C-BE96-A58843420DFB}" srcOrd="0" destOrd="0" presId="urn:microsoft.com/office/officeart/2005/8/layout/default"/>
    <dgm:cxn modelId="{4B24225F-333C-45ED-8B16-3A525DA7F56B}" srcId="{82169AAA-1FA4-4512-A128-FA8779697A60}" destId="{8365F155-1C54-40DE-9427-F420354D1430}" srcOrd="2" destOrd="0" parTransId="{435D0B01-DD00-4D08-977E-2BF2F8F69E8A}" sibTransId="{DE702B03-8DAB-4985-9D36-BED39914508E}"/>
    <dgm:cxn modelId="{F5A9F9C3-0521-4419-AD84-93DA06576241}" srcId="{82169AAA-1FA4-4512-A128-FA8779697A60}" destId="{3E3C5C27-795A-4D94-B7C2-CA11C4F01CDC}" srcOrd="1" destOrd="0" parTransId="{4DEB541F-EB1D-4475-BF10-4BF52B09601D}" sibTransId="{CB4F2CB9-A073-4AB4-8795-74F6EA1F9E6D}"/>
    <dgm:cxn modelId="{77015239-80A4-495C-996A-960EB449B2F2}" type="presOf" srcId="{82169AAA-1FA4-4512-A128-FA8779697A60}" destId="{09EC078E-25FF-4442-B4FD-302EFCF151FA}" srcOrd="0" destOrd="0" presId="urn:microsoft.com/office/officeart/2005/8/layout/default"/>
    <dgm:cxn modelId="{BA943BEF-C24B-404B-8E86-A7EA4FD3E16A}" srcId="{82169AAA-1FA4-4512-A128-FA8779697A60}" destId="{1507BF2C-08F9-401A-8BE2-A9713F969D88}" srcOrd="0" destOrd="0" parTransId="{1A885C40-9669-4C88-A622-F385384E4EE8}" sibTransId="{11D6B973-260F-422D-B718-642635BC5352}"/>
    <dgm:cxn modelId="{68921E2F-A21C-49A5-B63A-A963FD421D8C}" type="presParOf" srcId="{09EC078E-25FF-4442-B4FD-302EFCF151FA}" destId="{3DAF58E3-CB01-4E0C-BE96-A58843420DFB}" srcOrd="0" destOrd="0" presId="urn:microsoft.com/office/officeart/2005/8/layout/default"/>
    <dgm:cxn modelId="{6F3AE994-7393-42EF-AA1B-078AD52492F8}" type="presParOf" srcId="{09EC078E-25FF-4442-B4FD-302EFCF151FA}" destId="{AAE366D0-E98F-4942-B54D-D1FCB7FCB8AC}" srcOrd="1" destOrd="0" presId="urn:microsoft.com/office/officeart/2005/8/layout/default"/>
    <dgm:cxn modelId="{2CE30FD9-EDB6-4C43-BD9A-E76ADC3FCD82}" type="presParOf" srcId="{09EC078E-25FF-4442-B4FD-302EFCF151FA}" destId="{CCCA9C7D-1CC8-4634-89C5-DF49150EBB3E}" srcOrd="2" destOrd="0" presId="urn:microsoft.com/office/officeart/2005/8/layout/default"/>
    <dgm:cxn modelId="{E1D64138-5A03-4CD9-BA31-A1555BC88EF0}" type="presParOf" srcId="{09EC078E-25FF-4442-B4FD-302EFCF151FA}" destId="{B9251137-213B-484E-B640-7C93787761DD}" srcOrd="3" destOrd="0" presId="urn:microsoft.com/office/officeart/2005/8/layout/default"/>
    <dgm:cxn modelId="{BB488C23-66E1-4727-B6EE-2B8529F1967D}" type="presParOf" srcId="{09EC078E-25FF-4442-B4FD-302EFCF151FA}" destId="{0160FADD-0604-42AB-9ACF-DDFBD3BA107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1F242-C998-4740-9E2A-132ABCC22E1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B7BB8CE-A8CB-49CB-9977-A0FD47A56383}">
      <dgm:prSet phldrT="[Texto]" custT="1"/>
      <dgm:spPr/>
      <dgm:t>
        <a:bodyPr/>
        <a:lstStyle/>
        <a:p>
          <a:r>
            <a:rPr lang="pt-PT" sz="2800" dirty="0" smtClean="0"/>
            <a:t>Dimensões do conhecimento</a:t>
          </a:r>
          <a:endParaRPr lang="pt-PT" sz="2800" dirty="0"/>
        </a:p>
      </dgm:t>
    </dgm:pt>
    <dgm:pt modelId="{D3C88265-04DA-4C39-A187-47EF5DF578C8}" type="parTrans" cxnId="{5DD671F3-C87A-483D-8EBD-64D1AF082FFC}">
      <dgm:prSet/>
      <dgm:spPr/>
      <dgm:t>
        <a:bodyPr/>
        <a:lstStyle/>
        <a:p>
          <a:endParaRPr lang="pt-PT"/>
        </a:p>
      </dgm:t>
    </dgm:pt>
    <dgm:pt modelId="{5C264A7F-EBC4-4048-A3C8-90E7F292B3CF}" type="sibTrans" cxnId="{5DD671F3-C87A-483D-8EBD-64D1AF082FFC}">
      <dgm:prSet/>
      <dgm:spPr/>
      <dgm:t>
        <a:bodyPr/>
        <a:lstStyle/>
        <a:p>
          <a:endParaRPr lang="pt-PT"/>
        </a:p>
      </dgm:t>
    </dgm:pt>
    <dgm:pt modelId="{BF8CE12E-BC20-417E-8F6F-7702B56F7123}">
      <dgm:prSet phldrT="[Texto]" custT="1"/>
      <dgm:spPr/>
      <dgm:t>
        <a:bodyPr/>
        <a:lstStyle/>
        <a:p>
          <a:r>
            <a:rPr lang="pt-PT" sz="2800" dirty="0" smtClean="0"/>
            <a:t>factual</a:t>
          </a:r>
          <a:endParaRPr lang="pt-PT" sz="2800" dirty="0"/>
        </a:p>
      </dgm:t>
    </dgm:pt>
    <dgm:pt modelId="{1A11E1E9-9FF1-4038-A1B0-68108E4B04C0}" type="parTrans" cxnId="{8C85178C-6A22-4937-8ADE-41DC3615D292}">
      <dgm:prSet/>
      <dgm:spPr/>
      <dgm:t>
        <a:bodyPr/>
        <a:lstStyle/>
        <a:p>
          <a:endParaRPr lang="pt-PT"/>
        </a:p>
      </dgm:t>
    </dgm:pt>
    <dgm:pt modelId="{19BE79B0-A94B-45FC-B40E-E0E0C2D1B2AB}" type="sibTrans" cxnId="{8C85178C-6A22-4937-8ADE-41DC3615D292}">
      <dgm:prSet/>
      <dgm:spPr/>
      <dgm:t>
        <a:bodyPr/>
        <a:lstStyle/>
        <a:p>
          <a:endParaRPr lang="pt-PT"/>
        </a:p>
      </dgm:t>
    </dgm:pt>
    <dgm:pt modelId="{02F86BBE-4899-4A56-9034-69053A80F339}">
      <dgm:prSet phldrT="[Texto]" custT="1"/>
      <dgm:spPr/>
      <dgm:t>
        <a:bodyPr/>
        <a:lstStyle/>
        <a:p>
          <a:r>
            <a:rPr lang="pt-PT" sz="2800" dirty="0" smtClean="0"/>
            <a:t>conceptual</a:t>
          </a:r>
          <a:endParaRPr lang="pt-PT" sz="2800" dirty="0"/>
        </a:p>
      </dgm:t>
    </dgm:pt>
    <dgm:pt modelId="{F5ABAE44-1D4C-46D4-9E9E-77FD703C596D}" type="parTrans" cxnId="{1A7A4CDA-41A9-4560-8DD6-47FC18F5F7A2}">
      <dgm:prSet/>
      <dgm:spPr/>
      <dgm:t>
        <a:bodyPr/>
        <a:lstStyle/>
        <a:p>
          <a:endParaRPr lang="pt-PT"/>
        </a:p>
      </dgm:t>
    </dgm:pt>
    <dgm:pt modelId="{D5E0D105-CBB3-4E70-A972-434C85373D1B}" type="sibTrans" cxnId="{1A7A4CDA-41A9-4560-8DD6-47FC18F5F7A2}">
      <dgm:prSet/>
      <dgm:spPr/>
      <dgm:t>
        <a:bodyPr/>
        <a:lstStyle/>
        <a:p>
          <a:endParaRPr lang="pt-PT"/>
        </a:p>
      </dgm:t>
    </dgm:pt>
    <dgm:pt modelId="{2797B850-3799-449E-B66B-4845CB64CA71}">
      <dgm:prSet phldrT="[Texto]" custT="1"/>
      <dgm:spPr/>
      <dgm:t>
        <a:bodyPr/>
        <a:lstStyle/>
        <a:p>
          <a:r>
            <a:rPr lang="pt-PT" sz="2400" dirty="0" smtClean="0"/>
            <a:t>Processos cognitivos</a:t>
          </a:r>
          <a:endParaRPr lang="pt-PT" sz="2400" dirty="0"/>
        </a:p>
      </dgm:t>
    </dgm:pt>
    <dgm:pt modelId="{5A871AFC-7446-4EA1-B7ED-9F9D183D7869}" type="parTrans" cxnId="{D60529A2-5B17-4AA4-BB5F-18B29D8CE6EC}">
      <dgm:prSet/>
      <dgm:spPr/>
      <dgm:t>
        <a:bodyPr/>
        <a:lstStyle/>
        <a:p>
          <a:endParaRPr lang="pt-PT"/>
        </a:p>
      </dgm:t>
    </dgm:pt>
    <dgm:pt modelId="{B860E2ED-CC96-4AE0-B2DA-02D680D86581}" type="sibTrans" cxnId="{D60529A2-5B17-4AA4-BB5F-18B29D8CE6EC}">
      <dgm:prSet/>
      <dgm:spPr/>
      <dgm:t>
        <a:bodyPr/>
        <a:lstStyle/>
        <a:p>
          <a:endParaRPr lang="pt-PT"/>
        </a:p>
      </dgm:t>
    </dgm:pt>
    <dgm:pt modelId="{D6E01D3A-EA67-4381-85F3-0EC73272B326}">
      <dgm:prSet phldrT="[Texto]"/>
      <dgm:spPr/>
      <dgm:t>
        <a:bodyPr/>
        <a:lstStyle/>
        <a:p>
          <a:r>
            <a:rPr lang="pt-PT" dirty="0" smtClean="0"/>
            <a:t>recordar</a:t>
          </a:r>
          <a:endParaRPr lang="pt-PT" dirty="0"/>
        </a:p>
      </dgm:t>
    </dgm:pt>
    <dgm:pt modelId="{785A3A17-F724-49C0-8C31-76A558F9F5DE}" type="parTrans" cxnId="{1227052E-0B52-474B-A72F-1372EB7D42B1}">
      <dgm:prSet/>
      <dgm:spPr/>
      <dgm:t>
        <a:bodyPr/>
        <a:lstStyle/>
        <a:p>
          <a:endParaRPr lang="pt-PT"/>
        </a:p>
      </dgm:t>
    </dgm:pt>
    <dgm:pt modelId="{B62DB326-EEE3-4359-871F-E7D076442B92}" type="sibTrans" cxnId="{1227052E-0B52-474B-A72F-1372EB7D42B1}">
      <dgm:prSet/>
      <dgm:spPr/>
      <dgm:t>
        <a:bodyPr/>
        <a:lstStyle/>
        <a:p>
          <a:endParaRPr lang="pt-PT"/>
        </a:p>
      </dgm:t>
    </dgm:pt>
    <dgm:pt modelId="{CCCA1DC7-5331-4F45-B0EE-94D796373604}">
      <dgm:prSet phldrT="[Texto]" custT="1"/>
      <dgm:spPr/>
      <dgm:t>
        <a:bodyPr/>
        <a:lstStyle/>
        <a:p>
          <a:r>
            <a:rPr lang="pt-PT" sz="2800" dirty="0" smtClean="0"/>
            <a:t>procedimental</a:t>
          </a:r>
          <a:endParaRPr lang="pt-PT" sz="2800" dirty="0"/>
        </a:p>
      </dgm:t>
    </dgm:pt>
    <dgm:pt modelId="{80BB1790-B6EB-41E3-AA59-A287F85C3267}" type="parTrans" cxnId="{078A62B3-D4DE-4D80-83ED-12E25BF5F26E}">
      <dgm:prSet/>
      <dgm:spPr/>
      <dgm:t>
        <a:bodyPr/>
        <a:lstStyle/>
        <a:p>
          <a:endParaRPr lang="pt-PT"/>
        </a:p>
      </dgm:t>
    </dgm:pt>
    <dgm:pt modelId="{3960A86F-9E2C-4E07-A3F8-6695ACC121B0}" type="sibTrans" cxnId="{078A62B3-D4DE-4D80-83ED-12E25BF5F26E}">
      <dgm:prSet/>
      <dgm:spPr/>
      <dgm:t>
        <a:bodyPr/>
        <a:lstStyle/>
        <a:p>
          <a:endParaRPr lang="pt-PT"/>
        </a:p>
      </dgm:t>
    </dgm:pt>
    <dgm:pt modelId="{8A815B44-B066-4309-A880-F7E3B66C9CA3}">
      <dgm:prSet phldrT="[Texto]" custT="1"/>
      <dgm:spPr/>
      <dgm:t>
        <a:bodyPr/>
        <a:lstStyle/>
        <a:p>
          <a:r>
            <a:rPr lang="pt-PT" sz="2800" dirty="0" smtClean="0"/>
            <a:t>metacognitivo</a:t>
          </a:r>
          <a:endParaRPr lang="pt-PT" sz="2800" dirty="0"/>
        </a:p>
      </dgm:t>
    </dgm:pt>
    <dgm:pt modelId="{573337B9-8930-48AC-B4B0-3CF15AA6843C}" type="parTrans" cxnId="{E4793E05-0A0B-451C-B2B4-420ED509825B}">
      <dgm:prSet/>
      <dgm:spPr/>
      <dgm:t>
        <a:bodyPr/>
        <a:lstStyle/>
        <a:p>
          <a:endParaRPr lang="pt-PT"/>
        </a:p>
      </dgm:t>
    </dgm:pt>
    <dgm:pt modelId="{A8E4B69E-8D13-49E2-85BC-899303BA53C0}" type="sibTrans" cxnId="{E4793E05-0A0B-451C-B2B4-420ED509825B}">
      <dgm:prSet/>
      <dgm:spPr/>
      <dgm:t>
        <a:bodyPr/>
        <a:lstStyle/>
        <a:p>
          <a:endParaRPr lang="pt-PT"/>
        </a:p>
      </dgm:t>
    </dgm:pt>
    <dgm:pt modelId="{F34141D7-314D-4B99-89A0-8173F1A5932D}">
      <dgm:prSet phldrT="[Texto]"/>
      <dgm:spPr/>
      <dgm:t>
        <a:bodyPr/>
        <a:lstStyle/>
        <a:p>
          <a:r>
            <a:rPr lang="pt-PT" dirty="0" smtClean="0"/>
            <a:t>compreender</a:t>
          </a:r>
          <a:endParaRPr lang="pt-PT" dirty="0"/>
        </a:p>
      </dgm:t>
    </dgm:pt>
    <dgm:pt modelId="{601253C2-61DE-4B00-9072-EF0044DABB98}" type="parTrans" cxnId="{AD039F16-DCD5-48B8-9DD9-712372D11FD8}">
      <dgm:prSet/>
      <dgm:spPr/>
      <dgm:t>
        <a:bodyPr/>
        <a:lstStyle/>
        <a:p>
          <a:endParaRPr lang="pt-PT"/>
        </a:p>
      </dgm:t>
    </dgm:pt>
    <dgm:pt modelId="{BFB00140-8A3E-4C45-BD42-2A9747C28A33}" type="sibTrans" cxnId="{AD039F16-DCD5-48B8-9DD9-712372D11FD8}">
      <dgm:prSet/>
      <dgm:spPr/>
      <dgm:t>
        <a:bodyPr/>
        <a:lstStyle/>
        <a:p>
          <a:endParaRPr lang="pt-PT"/>
        </a:p>
      </dgm:t>
    </dgm:pt>
    <dgm:pt modelId="{8C0A345B-BE2D-4218-9BB2-E5899E289572}">
      <dgm:prSet phldrT="[Texto]"/>
      <dgm:spPr/>
      <dgm:t>
        <a:bodyPr/>
        <a:lstStyle/>
        <a:p>
          <a:r>
            <a:rPr lang="pt-PT" dirty="0" smtClean="0"/>
            <a:t>aplicar</a:t>
          </a:r>
          <a:endParaRPr lang="pt-PT" dirty="0"/>
        </a:p>
      </dgm:t>
    </dgm:pt>
    <dgm:pt modelId="{8C1E147F-3399-4279-91AF-4CF996B0D57B}" type="parTrans" cxnId="{42DD849F-178F-4916-9DEB-06332D59E871}">
      <dgm:prSet/>
      <dgm:spPr/>
      <dgm:t>
        <a:bodyPr/>
        <a:lstStyle/>
        <a:p>
          <a:endParaRPr lang="pt-PT"/>
        </a:p>
      </dgm:t>
    </dgm:pt>
    <dgm:pt modelId="{F57959E7-100A-4C15-96D8-8989AB16E86D}" type="sibTrans" cxnId="{42DD849F-178F-4916-9DEB-06332D59E871}">
      <dgm:prSet/>
      <dgm:spPr/>
      <dgm:t>
        <a:bodyPr/>
        <a:lstStyle/>
        <a:p>
          <a:endParaRPr lang="pt-PT"/>
        </a:p>
      </dgm:t>
    </dgm:pt>
    <dgm:pt modelId="{CC1AD0E8-DA20-4796-B01A-7CF249FD76B3}">
      <dgm:prSet phldrT="[Texto]"/>
      <dgm:spPr/>
      <dgm:t>
        <a:bodyPr/>
        <a:lstStyle/>
        <a:p>
          <a:r>
            <a:rPr lang="pt-PT" dirty="0" smtClean="0"/>
            <a:t>analisar</a:t>
          </a:r>
          <a:endParaRPr lang="pt-PT" dirty="0"/>
        </a:p>
      </dgm:t>
    </dgm:pt>
    <dgm:pt modelId="{5D38D653-23B8-4D55-A272-BC4F23EDCFC1}" type="parTrans" cxnId="{2BFFF12E-94AA-4173-AA18-2311284CB780}">
      <dgm:prSet/>
      <dgm:spPr/>
      <dgm:t>
        <a:bodyPr/>
        <a:lstStyle/>
        <a:p>
          <a:endParaRPr lang="pt-PT"/>
        </a:p>
      </dgm:t>
    </dgm:pt>
    <dgm:pt modelId="{E2210615-612A-4CCC-996B-3687DD0FF476}" type="sibTrans" cxnId="{2BFFF12E-94AA-4173-AA18-2311284CB780}">
      <dgm:prSet/>
      <dgm:spPr/>
      <dgm:t>
        <a:bodyPr/>
        <a:lstStyle/>
        <a:p>
          <a:endParaRPr lang="pt-PT"/>
        </a:p>
      </dgm:t>
    </dgm:pt>
    <dgm:pt modelId="{862F7947-9E2F-4DEE-A7AD-7F13B26DD465}">
      <dgm:prSet phldrT="[Texto]"/>
      <dgm:spPr/>
      <dgm:t>
        <a:bodyPr/>
        <a:lstStyle/>
        <a:p>
          <a:r>
            <a:rPr lang="pt-PT" dirty="0" smtClean="0"/>
            <a:t>avaliar</a:t>
          </a:r>
          <a:endParaRPr lang="pt-PT" dirty="0"/>
        </a:p>
      </dgm:t>
    </dgm:pt>
    <dgm:pt modelId="{153739DC-D37A-42A6-A5FC-AD74AF9F0826}" type="parTrans" cxnId="{471116B3-55DE-42B7-9B24-B54A1F46D81B}">
      <dgm:prSet/>
      <dgm:spPr/>
      <dgm:t>
        <a:bodyPr/>
        <a:lstStyle/>
        <a:p>
          <a:endParaRPr lang="pt-PT"/>
        </a:p>
      </dgm:t>
    </dgm:pt>
    <dgm:pt modelId="{70043EAB-3730-4548-AA26-A5EC3E788130}" type="sibTrans" cxnId="{471116B3-55DE-42B7-9B24-B54A1F46D81B}">
      <dgm:prSet/>
      <dgm:spPr/>
      <dgm:t>
        <a:bodyPr/>
        <a:lstStyle/>
        <a:p>
          <a:endParaRPr lang="pt-PT"/>
        </a:p>
      </dgm:t>
    </dgm:pt>
    <dgm:pt modelId="{2783B475-73DE-4640-BFCA-B88B3B70F330}">
      <dgm:prSet phldrT="[Texto]"/>
      <dgm:spPr/>
      <dgm:t>
        <a:bodyPr/>
        <a:lstStyle/>
        <a:p>
          <a:r>
            <a:rPr lang="pt-PT" dirty="0" smtClean="0"/>
            <a:t>criar</a:t>
          </a:r>
          <a:endParaRPr lang="pt-PT" dirty="0"/>
        </a:p>
      </dgm:t>
    </dgm:pt>
    <dgm:pt modelId="{D2D39A30-B89C-4CCA-9C3C-F8E15E204B81}" type="parTrans" cxnId="{9A4D3C35-8DE1-458F-AEB1-6143607CEE2A}">
      <dgm:prSet/>
      <dgm:spPr/>
      <dgm:t>
        <a:bodyPr/>
        <a:lstStyle/>
        <a:p>
          <a:endParaRPr lang="pt-PT"/>
        </a:p>
      </dgm:t>
    </dgm:pt>
    <dgm:pt modelId="{D10F3842-E282-4841-880E-18C48AEE7D36}" type="sibTrans" cxnId="{9A4D3C35-8DE1-458F-AEB1-6143607CEE2A}">
      <dgm:prSet/>
      <dgm:spPr/>
      <dgm:t>
        <a:bodyPr/>
        <a:lstStyle/>
        <a:p>
          <a:endParaRPr lang="pt-PT"/>
        </a:p>
      </dgm:t>
    </dgm:pt>
    <dgm:pt modelId="{35C3ED56-A1D6-4DF7-98D2-0CDB1E4654C8}" type="pres">
      <dgm:prSet presAssocID="{6931F242-C998-4740-9E2A-132ABCC22E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CBD5ACA-70FC-4F3A-8C12-74ABDF3160E7}" type="pres">
      <dgm:prSet presAssocID="{5B7BB8CE-A8CB-49CB-9977-A0FD47A56383}" presName="root" presStyleCnt="0"/>
      <dgm:spPr/>
    </dgm:pt>
    <dgm:pt modelId="{CE8819BE-81CB-410D-855E-F99DEFC7394E}" type="pres">
      <dgm:prSet presAssocID="{5B7BB8CE-A8CB-49CB-9977-A0FD47A56383}" presName="rootComposite" presStyleCnt="0"/>
      <dgm:spPr/>
    </dgm:pt>
    <dgm:pt modelId="{8E37A059-0F9E-4229-89D1-4F957005B125}" type="pres">
      <dgm:prSet presAssocID="{5B7BB8CE-A8CB-49CB-9977-A0FD47A56383}" presName="rootText" presStyleLbl="node1" presStyleIdx="0" presStyleCnt="2" custScaleX="234823" custScaleY="159232"/>
      <dgm:spPr/>
      <dgm:t>
        <a:bodyPr/>
        <a:lstStyle/>
        <a:p>
          <a:endParaRPr lang="pt-PT"/>
        </a:p>
      </dgm:t>
    </dgm:pt>
    <dgm:pt modelId="{04A86DC9-916B-4297-AECE-F6B53AA07850}" type="pres">
      <dgm:prSet presAssocID="{5B7BB8CE-A8CB-49CB-9977-A0FD47A56383}" presName="rootConnector" presStyleLbl="node1" presStyleIdx="0" presStyleCnt="2"/>
      <dgm:spPr/>
      <dgm:t>
        <a:bodyPr/>
        <a:lstStyle/>
        <a:p>
          <a:endParaRPr lang="pt-PT"/>
        </a:p>
      </dgm:t>
    </dgm:pt>
    <dgm:pt modelId="{8D4CF164-D735-4C56-B852-BE18AB32AB11}" type="pres">
      <dgm:prSet presAssocID="{5B7BB8CE-A8CB-49CB-9977-A0FD47A56383}" presName="childShape" presStyleCnt="0"/>
      <dgm:spPr/>
    </dgm:pt>
    <dgm:pt modelId="{DDCEE580-D548-427D-9698-2B66447CFE13}" type="pres">
      <dgm:prSet presAssocID="{1A11E1E9-9FF1-4038-A1B0-68108E4B04C0}" presName="Name13" presStyleLbl="parChTrans1D2" presStyleIdx="0" presStyleCnt="10"/>
      <dgm:spPr/>
      <dgm:t>
        <a:bodyPr/>
        <a:lstStyle/>
        <a:p>
          <a:endParaRPr lang="pt-PT"/>
        </a:p>
      </dgm:t>
    </dgm:pt>
    <dgm:pt modelId="{96193831-F8E5-4A52-958A-66AA6AB790A9}" type="pres">
      <dgm:prSet presAssocID="{BF8CE12E-BC20-417E-8F6F-7702B56F7123}" presName="childText" presStyleLbl="bgAcc1" presStyleIdx="0" presStyleCnt="10" custScaleX="228711" custScaleY="939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82D671-0B9D-43AC-A128-8C00A81F516E}" type="pres">
      <dgm:prSet presAssocID="{F5ABAE44-1D4C-46D4-9E9E-77FD703C596D}" presName="Name13" presStyleLbl="parChTrans1D2" presStyleIdx="1" presStyleCnt="10"/>
      <dgm:spPr/>
      <dgm:t>
        <a:bodyPr/>
        <a:lstStyle/>
        <a:p>
          <a:endParaRPr lang="pt-PT"/>
        </a:p>
      </dgm:t>
    </dgm:pt>
    <dgm:pt modelId="{365C2711-0A72-4FEB-947B-A165E094C2D1}" type="pres">
      <dgm:prSet presAssocID="{02F86BBE-4899-4A56-9034-69053A80F339}" presName="childText" presStyleLbl="bgAcc1" presStyleIdx="1" presStyleCnt="10" custScaleX="259475" custScaleY="913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BAB3C5-B23D-4FC3-9CB9-0F8A3C7D67FB}" type="pres">
      <dgm:prSet presAssocID="{80BB1790-B6EB-41E3-AA59-A287F85C3267}" presName="Name13" presStyleLbl="parChTrans1D2" presStyleIdx="2" presStyleCnt="10"/>
      <dgm:spPr/>
      <dgm:t>
        <a:bodyPr/>
        <a:lstStyle/>
        <a:p>
          <a:endParaRPr lang="pt-PT"/>
        </a:p>
      </dgm:t>
    </dgm:pt>
    <dgm:pt modelId="{600FA4BF-877E-41EF-80A3-7FCB8A6A16A1}" type="pres">
      <dgm:prSet presAssocID="{CCCA1DC7-5331-4F45-B0EE-94D796373604}" presName="childText" presStyleLbl="bgAcc1" presStyleIdx="2" presStyleCnt="10" custScaleX="262134" custScaleY="1257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45B375-E613-4CBD-B047-9535D910A81F}" type="pres">
      <dgm:prSet presAssocID="{573337B9-8930-48AC-B4B0-3CF15AA6843C}" presName="Name13" presStyleLbl="parChTrans1D2" presStyleIdx="3" presStyleCnt="10"/>
      <dgm:spPr/>
      <dgm:t>
        <a:bodyPr/>
        <a:lstStyle/>
        <a:p>
          <a:endParaRPr lang="pt-PT"/>
        </a:p>
      </dgm:t>
    </dgm:pt>
    <dgm:pt modelId="{1C0A7085-8A8A-414A-A61D-FEB06CB49124}" type="pres">
      <dgm:prSet presAssocID="{8A815B44-B066-4309-A880-F7E3B66C9CA3}" presName="childText" presStyleLbl="bgAcc1" presStyleIdx="3" presStyleCnt="10" custScaleX="268709" custScaleY="12123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B7F8AF-EE45-4010-9F5D-9B3D5BD65E94}" type="pres">
      <dgm:prSet presAssocID="{2797B850-3799-449E-B66B-4845CB64CA71}" presName="root" presStyleCnt="0"/>
      <dgm:spPr/>
    </dgm:pt>
    <dgm:pt modelId="{626C40BD-98E0-4382-9361-8603CA554CE1}" type="pres">
      <dgm:prSet presAssocID="{2797B850-3799-449E-B66B-4845CB64CA71}" presName="rootComposite" presStyleCnt="0"/>
      <dgm:spPr/>
    </dgm:pt>
    <dgm:pt modelId="{702E6075-D7AC-4851-A51E-4EE674128EC0}" type="pres">
      <dgm:prSet presAssocID="{2797B850-3799-449E-B66B-4845CB64CA71}" presName="rootText" presStyleLbl="node1" presStyleIdx="1" presStyleCnt="2" custScaleX="279108"/>
      <dgm:spPr/>
      <dgm:t>
        <a:bodyPr/>
        <a:lstStyle/>
        <a:p>
          <a:endParaRPr lang="pt-PT"/>
        </a:p>
      </dgm:t>
    </dgm:pt>
    <dgm:pt modelId="{5ABF120B-D752-4A29-83CC-605310EDA63F}" type="pres">
      <dgm:prSet presAssocID="{2797B850-3799-449E-B66B-4845CB64CA71}" presName="rootConnector" presStyleLbl="node1" presStyleIdx="1" presStyleCnt="2"/>
      <dgm:spPr/>
      <dgm:t>
        <a:bodyPr/>
        <a:lstStyle/>
        <a:p>
          <a:endParaRPr lang="pt-PT"/>
        </a:p>
      </dgm:t>
    </dgm:pt>
    <dgm:pt modelId="{3BCFC486-BF15-42D7-A08A-09EACAFC66F2}" type="pres">
      <dgm:prSet presAssocID="{2797B850-3799-449E-B66B-4845CB64CA71}" presName="childShape" presStyleCnt="0"/>
      <dgm:spPr/>
    </dgm:pt>
    <dgm:pt modelId="{FEB2045A-3B59-49B0-8D72-DB954F80A46A}" type="pres">
      <dgm:prSet presAssocID="{785A3A17-F724-49C0-8C31-76A558F9F5DE}" presName="Name13" presStyleLbl="parChTrans1D2" presStyleIdx="4" presStyleCnt="10"/>
      <dgm:spPr/>
      <dgm:t>
        <a:bodyPr/>
        <a:lstStyle/>
        <a:p>
          <a:endParaRPr lang="pt-PT"/>
        </a:p>
      </dgm:t>
    </dgm:pt>
    <dgm:pt modelId="{1ACA3667-A1E9-490F-BF44-126B4CD388F0}" type="pres">
      <dgm:prSet presAssocID="{D6E01D3A-EA67-4381-85F3-0EC73272B326}" presName="childText" presStyleLbl="bgAcc1" presStyleIdx="4" presStyleCnt="10" custScaleX="2612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727E82-B3BD-4C5E-B426-4E403334F86F}" type="pres">
      <dgm:prSet presAssocID="{601253C2-61DE-4B00-9072-EF0044DABB98}" presName="Name13" presStyleLbl="parChTrans1D2" presStyleIdx="5" presStyleCnt="10"/>
      <dgm:spPr/>
      <dgm:t>
        <a:bodyPr/>
        <a:lstStyle/>
        <a:p>
          <a:endParaRPr lang="pt-PT"/>
        </a:p>
      </dgm:t>
    </dgm:pt>
    <dgm:pt modelId="{CBE68116-21A4-4D0D-909D-EF364C8F3D72}" type="pres">
      <dgm:prSet presAssocID="{F34141D7-314D-4B99-89A0-8173F1A5932D}" presName="childText" presStyleLbl="bgAcc1" presStyleIdx="5" presStyleCnt="10" custScaleX="3761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7C96C8-0615-45F9-B888-56BAEE9E48DE}" type="pres">
      <dgm:prSet presAssocID="{8C1E147F-3399-4279-91AF-4CF996B0D57B}" presName="Name13" presStyleLbl="parChTrans1D2" presStyleIdx="6" presStyleCnt="10"/>
      <dgm:spPr/>
      <dgm:t>
        <a:bodyPr/>
        <a:lstStyle/>
        <a:p>
          <a:endParaRPr lang="pt-PT"/>
        </a:p>
      </dgm:t>
    </dgm:pt>
    <dgm:pt modelId="{7C0AEC7A-30A4-46E6-8327-D703D3D4924C}" type="pres">
      <dgm:prSet presAssocID="{8C0A345B-BE2D-4218-9BB2-E5899E289572}" presName="childText" presStyleLbl="bgAcc1" presStyleIdx="6" presStyleCnt="10" custScaleX="28555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8066BE-810B-4E4A-B5D2-DF64344858B4}" type="pres">
      <dgm:prSet presAssocID="{5D38D653-23B8-4D55-A272-BC4F23EDCFC1}" presName="Name13" presStyleLbl="parChTrans1D2" presStyleIdx="7" presStyleCnt="10"/>
      <dgm:spPr/>
      <dgm:t>
        <a:bodyPr/>
        <a:lstStyle/>
        <a:p>
          <a:endParaRPr lang="pt-PT"/>
        </a:p>
      </dgm:t>
    </dgm:pt>
    <dgm:pt modelId="{D9EA0AB5-472F-4F00-BC60-BD906F5732C7}" type="pres">
      <dgm:prSet presAssocID="{CC1AD0E8-DA20-4796-B01A-7CF249FD76B3}" presName="childText" presStyleLbl="bgAcc1" presStyleIdx="7" presStyleCnt="10" custScaleX="35402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0B015A-BB8D-4E91-8CD0-3AE79E91B4B9}" type="pres">
      <dgm:prSet presAssocID="{153739DC-D37A-42A6-A5FC-AD74AF9F0826}" presName="Name13" presStyleLbl="parChTrans1D2" presStyleIdx="8" presStyleCnt="10"/>
      <dgm:spPr/>
      <dgm:t>
        <a:bodyPr/>
        <a:lstStyle/>
        <a:p>
          <a:endParaRPr lang="pt-PT"/>
        </a:p>
      </dgm:t>
    </dgm:pt>
    <dgm:pt modelId="{48472660-E3FB-4E44-9D11-5DFC9979F6E3}" type="pres">
      <dgm:prSet presAssocID="{862F7947-9E2F-4DEE-A7AD-7F13B26DD465}" presName="childText" presStyleLbl="bgAcc1" presStyleIdx="8" presStyleCnt="10" custScaleX="30266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B4BB7C-7156-401B-8096-97338AE79625}" type="pres">
      <dgm:prSet presAssocID="{D2D39A30-B89C-4CCA-9C3C-F8E15E204B81}" presName="Name13" presStyleLbl="parChTrans1D2" presStyleIdx="9" presStyleCnt="10"/>
      <dgm:spPr/>
      <dgm:t>
        <a:bodyPr/>
        <a:lstStyle/>
        <a:p>
          <a:endParaRPr lang="pt-PT"/>
        </a:p>
      </dgm:t>
    </dgm:pt>
    <dgm:pt modelId="{2ED80511-5D1B-4B1D-9404-92ECEB62F5D8}" type="pres">
      <dgm:prSet presAssocID="{2783B475-73DE-4640-BFCA-B88B3B70F330}" presName="childText" presStyleLbl="bgAcc1" presStyleIdx="9" presStyleCnt="10" custScaleX="2684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9EE4B2C-A7E3-4970-B55A-8F39BC17E2CC}" type="presOf" srcId="{8C0A345B-BE2D-4218-9BB2-E5899E289572}" destId="{7C0AEC7A-30A4-46E6-8327-D703D3D4924C}" srcOrd="0" destOrd="0" presId="urn:microsoft.com/office/officeart/2005/8/layout/hierarchy3"/>
    <dgm:cxn modelId="{D60529A2-5B17-4AA4-BB5F-18B29D8CE6EC}" srcId="{6931F242-C998-4740-9E2A-132ABCC22E11}" destId="{2797B850-3799-449E-B66B-4845CB64CA71}" srcOrd="1" destOrd="0" parTransId="{5A871AFC-7446-4EA1-B7ED-9F9D183D7869}" sibTransId="{B860E2ED-CC96-4AE0-B2DA-02D680D86581}"/>
    <dgm:cxn modelId="{F5F59B96-642B-4491-B6DF-74ED16F18866}" type="presOf" srcId="{CC1AD0E8-DA20-4796-B01A-7CF249FD76B3}" destId="{D9EA0AB5-472F-4F00-BC60-BD906F5732C7}" srcOrd="0" destOrd="0" presId="urn:microsoft.com/office/officeart/2005/8/layout/hierarchy3"/>
    <dgm:cxn modelId="{078A62B3-D4DE-4D80-83ED-12E25BF5F26E}" srcId="{5B7BB8CE-A8CB-49CB-9977-A0FD47A56383}" destId="{CCCA1DC7-5331-4F45-B0EE-94D796373604}" srcOrd="2" destOrd="0" parTransId="{80BB1790-B6EB-41E3-AA59-A287F85C3267}" sibTransId="{3960A86F-9E2C-4E07-A3F8-6695ACC121B0}"/>
    <dgm:cxn modelId="{58EA94E3-E2BE-4008-A07C-BD1BA9F20373}" type="presOf" srcId="{5D38D653-23B8-4D55-A272-BC4F23EDCFC1}" destId="{C78066BE-810B-4E4A-B5D2-DF64344858B4}" srcOrd="0" destOrd="0" presId="urn:microsoft.com/office/officeart/2005/8/layout/hierarchy3"/>
    <dgm:cxn modelId="{AD039F16-DCD5-48B8-9DD9-712372D11FD8}" srcId="{2797B850-3799-449E-B66B-4845CB64CA71}" destId="{F34141D7-314D-4B99-89A0-8173F1A5932D}" srcOrd="1" destOrd="0" parTransId="{601253C2-61DE-4B00-9072-EF0044DABB98}" sibTransId="{BFB00140-8A3E-4C45-BD42-2A9747C28A33}"/>
    <dgm:cxn modelId="{F7E3969B-4FBE-4B53-B969-A47A891DE125}" type="presOf" srcId="{5B7BB8CE-A8CB-49CB-9977-A0FD47A56383}" destId="{8E37A059-0F9E-4229-89D1-4F957005B125}" srcOrd="0" destOrd="0" presId="urn:microsoft.com/office/officeart/2005/8/layout/hierarchy3"/>
    <dgm:cxn modelId="{B9046B19-A131-4DF8-9FF2-A758CF78D147}" type="presOf" srcId="{D6E01D3A-EA67-4381-85F3-0EC73272B326}" destId="{1ACA3667-A1E9-490F-BF44-126B4CD388F0}" srcOrd="0" destOrd="0" presId="urn:microsoft.com/office/officeart/2005/8/layout/hierarchy3"/>
    <dgm:cxn modelId="{1D812F80-F2B3-4A6F-A7DC-2509CD815601}" type="presOf" srcId="{F34141D7-314D-4B99-89A0-8173F1A5932D}" destId="{CBE68116-21A4-4D0D-909D-EF364C8F3D72}" srcOrd="0" destOrd="0" presId="urn:microsoft.com/office/officeart/2005/8/layout/hierarchy3"/>
    <dgm:cxn modelId="{06D5A89A-A0BC-468E-8F31-A1579D449F4A}" type="presOf" srcId="{862F7947-9E2F-4DEE-A7AD-7F13B26DD465}" destId="{48472660-E3FB-4E44-9D11-5DFC9979F6E3}" srcOrd="0" destOrd="0" presId="urn:microsoft.com/office/officeart/2005/8/layout/hierarchy3"/>
    <dgm:cxn modelId="{A39A887B-155D-4ABF-B024-28502F905EC2}" type="presOf" srcId="{153739DC-D37A-42A6-A5FC-AD74AF9F0826}" destId="{590B015A-BB8D-4E91-8CD0-3AE79E91B4B9}" srcOrd="0" destOrd="0" presId="urn:microsoft.com/office/officeart/2005/8/layout/hierarchy3"/>
    <dgm:cxn modelId="{CB19F25B-E7D5-4FDB-BBAA-692CD27258AD}" type="presOf" srcId="{8C1E147F-3399-4279-91AF-4CF996B0D57B}" destId="{157C96C8-0615-45F9-B888-56BAEE9E48DE}" srcOrd="0" destOrd="0" presId="urn:microsoft.com/office/officeart/2005/8/layout/hierarchy3"/>
    <dgm:cxn modelId="{A87F86E3-DE02-4FA7-B690-F58638BC5199}" type="presOf" srcId="{573337B9-8930-48AC-B4B0-3CF15AA6843C}" destId="{1F45B375-E613-4CBD-B047-9535D910A81F}" srcOrd="0" destOrd="0" presId="urn:microsoft.com/office/officeart/2005/8/layout/hierarchy3"/>
    <dgm:cxn modelId="{FB53A440-4CDC-4433-9735-99ACF1C3ADAF}" type="presOf" srcId="{F5ABAE44-1D4C-46D4-9E9E-77FD703C596D}" destId="{3C82D671-0B9D-43AC-A128-8C00A81F516E}" srcOrd="0" destOrd="0" presId="urn:microsoft.com/office/officeart/2005/8/layout/hierarchy3"/>
    <dgm:cxn modelId="{8E743BAC-6820-453E-8098-BDADC2391B75}" type="presOf" srcId="{D2D39A30-B89C-4CCA-9C3C-F8E15E204B81}" destId="{7AB4BB7C-7156-401B-8096-97338AE79625}" srcOrd="0" destOrd="0" presId="urn:microsoft.com/office/officeart/2005/8/layout/hierarchy3"/>
    <dgm:cxn modelId="{8C85178C-6A22-4937-8ADE-41DC3615D292}" srcId="{5B7BB8CE-A8CB-49CB-9977-A0FD47A56383}" destId="{BF8CE12E-BC20-417E-8F6F-7702B56F7123}" srcOrd="0" destOrd="0" parTransId="{1A11E1E9-9FF1-4038-A1B0-68108E4B04C0}" sibTransId="{19BE79B0-A94B-45FC-B40E-E0E0C2D1B2AB}"/>
    <dgm:cxn modelId="{90167E15-956A-4245-A10D-701B1D114864}" type="presOf" srcId="{8A815B44-B066-4309-A880-F7E3B66C9CA3}" destId="{1C0A7085-8A8A-414A-A61D-FEB06CB49124}" srcOrd="0" destOrd="0" presId="urn:microsoft.com/office/officeart/2005/8/layout/hierarchy3"/>
    <dgm:cxn modelId="{F6997363-FE88-48E1-BB6E-43FC0E264284}" type="presOf" srcId="{6931F242-C998-4740-9E2A-132ABCC22E11}" destId="{35C3ED56-A1D6-4DF7-98D2-0CDB1E4654C8}" srcOrd="0" destOrd="0" presId="urn:microsoft.com/office/officeart/2005/8/layout/hierarchy3"/>
    <dgm:cxn modelId="{2BFFF12E-94AA-4173-AA18-2311284CB780}" srcId="{2797B850-3799-449E-B66B-4845CB64CA71}" destId="{CC1AD0E8-DA20-4796-B01A-7CF249FD76B3}" srcOrd="3" destOrd="0" parTransId="{5D38D653-23B8-4D55-A272-BC4F23EDCFC1}" sibTransId="{E2210615-612A-4CCC-996B-3687DD0FF476}"/>
    <dgm:cxn modelId="{292BF8A4-5C02-49C7-87A1-D2E41114CF2A}" type="presOf" srcId="{02F86BBE-4899-4A56-9034-69053A80F339}" destId="{365C2711-0A72-4FEB-947B-A165E094C2D1}" srcOrd="0" destOrd="0" presId="urn:microsoft.com/office/officeart/2005/8/layout/hierarchy3"/>
    <dgm:cxn modelId="{D2CF9080-1C2A-4822-A610-07105261B1D9}" type="presOf" srcId="{80BB1790-B6EB-41E3-AA59-A287F85C3267}" destId="{22BAB3C5-B23D-4FC3-9CB9-0F8A3C7D67FB}" srcOrd="0" destOrd="0" presId="urn:microsoft.com/office/officeart/2005/8/layout/hierarchy3"/>
    <dgm:cxn modelId="{B027C861-AA99-4D64-BAEC-AD370851D663}" type="presOf" srcId="{2797B850-3799-449E-B66B-4845CB64CA71}" destId="{702E6075-D7AC-4851-A51E-4EE674128EC0}" srcOrd="0" destOrd="0" presId="urn:microsoft.com/office/officeart/2005/8/layout/hierarchy3"/>
    <dgm:cxn modelId="{1227052E-0B52-474B-A72F-1372EB7D42B1}" srcId="{2797B850-3799-449E-B66B-4845CB64CA71}" destId="{D6E01D3A-EA67-4381-85F3-0EC73272B326}" srcOrd="0" destOrd="0" parTransId="{785A3A17-F724-49C0-8C31-76A558F9F5DE}" sibTransId="{B62DB326-EEE3-4359-871F-E7D076442B92}"/>
    <dgm:cxn modelId="{471116B3-55DE-42B7-9B24-B54A1F46D81B}" srcId="{2797B850-3799-449E-B66B-4845CB64CA71}" destId="{862F7947-9E2F-4DEE-A7AD-7F13B26DD465}" srcOrd="4" destOrd="0" parTransId="{153739DC-D37A-42A6-A5FC-AD74AF9F0826}" sibTransId="{70043EAB-3730-4548-AA26-A5EC3E788130}"/>
    <dgm:cxn modelId="{0EBC28D0-11CE-4BEA-9B6A-EA579E46A52C}" type="presOf" srcId="{1A11E1E9-9FF1-4038-A1B0-68108E4B04C0}" destId="{DDCEE580-D548-427D-9698-2B66447CFE13}" srcOrd="0" destOrd="0" presId="urn:microsoft.com/office/officeart/2005/8/layout/hierarchy3"/>
    <dgm:cxn modelId="{045B68DF-C505-4250-9D6F-45A4DF79D705}" type="presOf" srcId="{601253C2-61DE-4B00-9072-EF0044DABB98}" destId="{57727E82-B3BD-4C5E-B426-4E403334F86F}" srcOrd="0" destOrd="0" presId="urn:microsoft.com/office/officeart/2005/8/layout/hierarchy3"/>
    <dgm:cxn modelId="{9A4D3C35-8DE1-458F-AEB1-6143607CEE2A}" srcId="{2797B850-3799-449E-B66B-4845CB64CA71}" destId="{2783B475-73DE-4640-BFCA-B88B3B70F330}" srcOrd="5" destOrd="0" parTransId="{D2D39A30-B89C-4CCA-9C3C-F8E15E204B81}" sibTransId="{D10F3842-E282-4841-880E-18C48AEE7D36}"/>
    <dgm:cxn modelId="{42DD849F-178F-4916-9DEB-06332D59E871}" srcId="{2797B850-3799-449E-B66B-4845CB64CA71}" destId="{8C0A345B-BE2D-4218-9BB2-E5899E289572}" srcOrd="2" destOrd="0" parTransId="{8C1E147F-3399-4279-91AF-4CF996B0D57B}" sibTransId="{F57959E7-100A-4C15-96D8-8989AB16E86D}"/>
    <dgm:cxn modelId="{1A7A4CDA-41A9-4560-8DD6-47FC18F5F7A2}" srcId="{5B7BB8CE-A8CB-49CB-9977-A0FD47A56383}" destId="{02F86BBE-4899-4A56-9034-69053A80F339}" srcOrd="1" destOrd="0" parTransId="{F5ABAE44-1D4C-46D4-9E9E-77FD703C596D}" sibTransId="{D5E0D105-CBB3-4E70-A972-434C85373D1B}"/>
    <dgm:cxn modelId="{5DD671F3-C87A-483D-8EBD-64D1AF082FFC}" srcId="{6931F242-C998-4740-9E2A-132ABCC22E11}" destId="{5B7BB8CE-A8CB-49CB-9977-A0FD47A56383}" srcOrd="0" destOrd="0" parTransId="{D3C88265-04DA-4C39-A187-47EF5DF578C8}" sibTransId="{5C264A7F-EBC4-4048-A3C8-90E7F292B3CF}"/>
    <dgm:cxn modelId="{6EE26A17-8E30-4992-BB87-A73C5363CDBD}" type="presOf" srcId="{CCCA1DC7-5331-4F45-B0EE-94D796373604}" destId="{600FA4BF-877E-41EF-80A3-7FCB8A6A16A1}" srcOrd="0" destOrd="0" presId="urn:microsoft.com/office/officeart/2005/8/layout/hierarchy3"/>
    <dgm:cxn modelId="{7482DBDB-52C5-41F6-AEBD-19047851A86A}" type="presOf" srcId="{5B7BB8CE-A8CB-49CB-9977-A0FD47A56383}" destId="{04A86DC9-916B-4297-AECE-F6B53AA07850}" srcOrd="1" destOrd="0" presId="urn:microsoft.com/office/officeart/2005/8/layout/hierarchy3"/>
    <dgm:cxn modelId="{9B2AFF47-4D28-4212-BAD8-88878CFDA4EB}" type="presOf" srcId="{BF8CE12E-BC20-417E-8F6F-7702B56F7123}" destId="{96193831-F8E5-4A52-958A-66AA6AB790A9}" srcOrd="0" destOrd="0" presId="urn:microsoft.com/office/officeart/2005/8/layout/hierarchy3"/>
    <dgm:cxn modelId="{E4793E05-0A0B-451C-B2B4-420ED509825B}" srcId="{5B7BB8CE-A8CB-49CB-9977-A0FD47A56383}" destId="{8A815B44-B066-4309-A880-F7E3B66C9CA3}" srcOrd="3" destOrd="0" parTransId="{573337B9-8930-48AC-B4B0-3CF15AA6843C}" sibTransId="{A8E4B69E-8D13-49E2-85BC-899303BA53C0}"/>
    <dgm:cxn modelId="{606A0C1A-EF96-4620-B74D-666ACB69EB26}" type="presOf" srcId="{785A3A17-F724-49C0-8C31-76A558F9F5DE}" destId="{FEB2045A-3B59-49B0-8D72-DB954F80A46A}" srcOrd="0" destOrd="0" presId="urn:microsoft.com/office/officeart/2005/8/layout/hierarchy3"/>
    <dgm:cxn modelId="{72583A3D-B109-4DB7-B0F1-4E7A560B7FF8}" type="presOf" srcId="{2783B475-73DE-4640-BFCA-B88B3B70F330}" destId="{2ED80511-5D1B-4B1D-9404-92ECEB62F5D8}" srcOrd="0" destOrd="0" presId="urn:microsoft.com/office/officeart/2005/8/layout/hierarchy3"/>
    <dgm:cxn modelId="{122C3E5D-8BB1-41B2-AAE9-CAAA6604BD3E}" type="presOf" srcId="{2797B850-3799-449E-B66B-4845CB64CA71}" destId="{5ABF120B-D752-4A29-83CC-605310EDA63F}" srcOrd="1" destOrd="0" presId="urn:microsoft.com/office/officeart/2005/8/layout/hierarchy3"/>
    <dgm:cxn modelId="{6A8C3822-1F25-45C1-8C70-77A0576FAC20}" type="presParOf" srcId="{35C3ED56-A1D6-4DF7-98D2-0CDB1E4654C8}" destId="{CCBD5ACA-70FC-4F3A-8C12-74ABDF3160E7}" srcOrd="0" destOrd="0" presId="urn:microsoft.com/office/officeart/2005/8/layout/hierarchy3"/>
    <dgm:cxn modelId="{17675D01-2624-406C-AFC0-FDFC031DDC53}" type="presParOf" srcId="{CCBD5ACA-70FC-4F3A-8C12-74ABDF3160E7}" destId="{CE8819BE-81CB-410D-855E-F99DEFC7394E}" srcOrd="0" destOrd="0" presId="urn:microsoft.com/office/officeart/2005/8/layout/hierarchy3"/>
    <dgm:cxn modelId="{1972C21E-4402-4AFA-8DE8-EF25BC2FD37C}" type="presParOf" srcId="{CE8819BE-81CB-410D-855E-F99DEFC7394E}" destId="{8E37A059-0F9E-4229-89D1-4F957005B125}" srcOrd="0" destOrd="0" presId="urn:microsoft.com/office/officeart/2005/8/layout/hierarchy3"/>
    <dgm:cxn modelId="{9C865A21-FA79-4990-8870-570D9F44EF45}" type="presParOf" srcId="{CE8819BE-81CB-410D-855E-F99DEFC7394E}" destId="{04A86DC9-916B-4297-AECE-F6B53AA07850}" srcOrd="1" destOrd="0" presId="urn:microsoft.com/office/officeart/2005/8/layout/hierarchy3"/>
    <dgm:cxn modelId="{686895A4-1DD6-4828-B959-7AF42A2B638B}" type="presParOf" srcId="{CCBD5ACA-70FC-4F3A-8C12-74ABDF3160E7}" destId="{8D4CF164-D735-4C56-B852-BE18AB32AB11}" srcOrd="1" destOrd="0" presId="urn:microsoft.com/office/officeart/2005/8/layout/hierarchy3"/>
    <dgm:cxn modelId="{75CC22CE-F064-4759-A192-816B0AF9299E}" type="presParOf" srcId="{8D4CF164-D735-4C56-B852-BE18AB32AB11}" destId="{DDCEE580-D548-427D-9698-2B66447CFE13}" srcOrd="0" destOrd="0" presId="urn:microsoft.com/office/officeart/2005/8/layout/hierarchy3"/>
    <dgm:cxn modelId="{4A73DA93-A4E8-4E11-BBEB-966894C2D1C7}" type="presParOf" srcId="{8D4CF164-D735-4C56-B852-BE18AB32AB11}" destId="{96193831-F8E5-4A52-958A-66AA6AB790A9}" srcOrd="1" destOrd="0" presId="urn:microsoft.com/office/officeart/2005/8/layout/hierarchy3"/>
    <dgm:cxn modelId="{1D3CEE6D-7B9B-4708-B409-C93CA2CD23DE}" type="presParOf" srcId="{8D4CF164-D735-4C56-B852-BE18AB32AB11}" destId="{3C82D671-0B9D-43AC-A128-8C00A81F516E}" srcOrd="2" destOrd="0" presId="urn:microsoft.com/office/officeart/2005/8/layout/hierarchy3"/>
    <dgm:cxn modelId="{BA1C1BBE-0303-478F-AE63-92BE3C499D58}" type="presParOf" srcId="{8D4CF164-D735-4C56-B852-BE18AB32AB11}" destId="{365C2711-0A72-4FEB-947B-A165E094C2D1}" srcOrd="3" destOrd="0" presId="urn:microsoft.com/office/officeart/2005/8/layout/hierarchy3"/>
    <dgm:cxn modelId="{D4698B30-3326-4FE7-89A9-EACE7C08266D}" type="presParOf" srcId="{8D4CF164-D735-4C56-B852-BE18AB32AB11}" destId="{22BAB3C5-B23D-4FC3-9CB9-0F8A3C7D67FB}" srcOrd="4" destOrd="0" presId="urn:microsoft.com/office/officeart/2005/8/layout/hierarchy3"/>
    <dgm:cxn modelId="{3C4D0258-EB8F-4F8E-909E-CEC8861B4DCC}" type="presParOf" srcId="{8D4CF164-D735-4C56-B852-BE18AB32AB11}" destId="{600FA4BF-877E-41EF-80A3-7FCB8A6A16A1}" srcOrd="5" destOrd="0" presId="urn:microsoft.com/office/officeart/2005/8/layout/hierarchy3"/>
    <dgm:cxn modelId="{540FEE41-DCFE-40BC-9CA3-65E9E5DFD851}" type="presParOf" srcId="{8D4CF164-D735-4C56-B852-BE18AB32AB11}" destId="{1F45B375-E613-4CBD-B047-9535D910A81F}" srcOrd="6" destOrd="0" presId="urn:microsoft.com/office/officeart/2005/8/layout/hierarchy3"/>
    <dgm:cxn modelId="{A60D24EF-3102-4B2E-B5B9-0D022979D6ED}" type="presParOf" srcId="{8D4CF164-D735-4C56-B852-BE18AB32AB11}" destId="{1C0A7085-8A8A-414A-A61D-FEB06CB49124}" srcOrd="7" destOrd="0" presId="urn:microsoft.com/office/officeart/2005/8/layout/hierarchy3"/>
    <dgm:cxn modelId="{8C7BD14A-9BFB-43E2-A133-8729DB77DEFA}" type="presParOf" srcId="{35C3ED56-A1D6-4DF7-98D2-0CDB1E4654C8}" destId="{0DB7F8AF-EE45-4010-9F5D-9B3D5BD65E94}" srcOrd="1" destOrd="0" presId="urn:microsoft.com/office/officeart/2005/8/layout/hierarchy3"/>
    <dgm:cxn modelId="{7BB66DC3-907D-4997-BEB2-8E9367B86010}" type="presParOf" srcId="{0DB7F8AF-EE45-4010-9F5D-9B3D5BD65E94}" destId="{626C40BD-98E0-4382-9361-8603CA554CE1}" srcOrd="0" destOrd="0" presId="urn:microsoft.com/office/officeart/2005/8/layout/hierarchy3"/>
    <dgm:cxn modelId="{0571CD97-7D5A-449A-8E5C-6D1B6AABDBDE}" type="presParOf" srcId="{626C40BD-98E0-4382-9361-8603CA554CE1}" destId="{702E6075-D7AC-4851-A51E-4EE674128EC0}" srcOrd="0" destOrd="0" presId="urn:microsoft.com/office/officeart/2005/8/layout/hierarchy3"/>
    <dgm:cxn modelId="{CA553198-C309-452E-A811-8615B2C99E5C}" type="presParOf" srcId="{626C40BD-98E0-4382-9361-8603CA554CE1}" destId="{5ABF120B-D752-4A29-83CC-605310EDA63F}" srcOrd="1" destOrd="0" presId="urn:microsoft.com/office/officeart/2005/8/layout/hierarchy3"/>
    <dgm:cxn modelId="{97AA27A4-9D9C-4925-B6BE-576CE754CAA0}" type="presParOf" srcId="{0DB7F8AF-EE45-4010-9F5D-9B3D5BD65E94}" destId="{3BCFC486-BF15-42D7-A08A-09EACAFC66F2}" srcOrd="1" destOrd="0" presId="urn:microsoft.com/office/officeart/2005/8/layout/hierarchy3"/>
    <dgm:cxn modelId="{679E6CBC-5040-4E5C-AAFF-7B2518E576CB}" type="presParOf" srcId="{3BCFC486-BF15-42D7-A08A-09EACAFC66F2}" destId="{FEB2045A-3B59-49B0-8D72-DB954F80A46A}" srcOrd="0" destOrd="0" presId="urn:microsoft.com/office/officeart/2005/8/layout/hierarchy3"/>
    <dgm:cxn modelId="{5959AE00-3D7A-4059-8481-35D64AFC51EF}" type="presParOf" srcId="{3BCFC486-BF15-42D7-A08A-09EACAFC66F2}" destId="{1ACA3667-A1E9-490F-BF44-126B4CD388F0}" srcOrd="1" destOrd="0" presId="urn:microsoft.com/office/officeart/2005/8/layout/hierarchy3"/>
    <dgm:cxn modelId="{D060F315-757B-4136-94AE-F59426535DA2}" type="presParOf" srcId="{3BCFC486-BF15-42D7-A08A-09EACAFC66F2}" destId="{57727E82-B3BD-4C5E-B426-4E403334F86F}" srcOrd="2" destOrd="0" presId="urn:microsoft.com/office/officeart/2005/8/layout/hierarchy3"/>
    <dgm:cxn modelId="{58319368-3F16-4B83-BC47-A9B97BD0997F}" type="presParOf" srcId="{3BCFC486-BF15-42D7-A08A-09EACAFC66F2}" destId="{CBE68116-21A4-4D0D-909D-EF364C8F3D72}" srcOrd="3" destOrd="0" presId="urn:microsoft.com/office/officeart/2005/8/layout/hierarchy3"/>
    <dgm:cxn modelId="{C53EFA2B-0B58-4FF2-943E-F4414907BB4E}" type="presParOf" srcId="{3BCFC486-BF15-42D7-A08A-09EACAFC66F2}" destId="{157C96C8-0615-45F9-B888-56BAEE9E48DE}" srcOrd="4" destOrd="0" presId="urn:microsoft.com/office/officeart/2005/8/layout/hierarchy3"/>
    <dgm:cxn modelId="{5D1656FE-6C60-4F7E-AFEA-8CC921DFC165}" type="presParOf" srcId="{3BCFC486-BF15-42D7-A08A-09EACAFC66F2}" destId="{7C0AEC7A-30A4-46E6-8327-D703D3D4924C}" srcOrd="5" destOrd="0" presId="urn:microsoft.com/office/officeart/2005/8/layout/hierarchy3"/>
    <dgm:cxn modelId="{9D7F8743-A53C-44EC-AF1D-C2F9FCB212C4}" type="presParOf" srcId="{3BCFC486-BF15-42D7-A08A-09EACAFC66F2}" destId="{C78066BE-810B-4E4A-B5D2-DF64344858B4}" srcOrd="6" destOrd="0" presId="urn:microsoft.com/office/officeart/2005/8/layout/hierarchy3"/>
    <dgm:cxn modelId="{A11A3C43-F09E-4083-8055-71173E1C7EBD}" type="presParOf" srcId="{3BCFC486-BF15-42D7-A08A-09EACAFC66F2}" destId="{D9EA0AB5-472F-4F00-BC60-BD906F5732C7}" srcOrd="7" destOrd="0" presId="urn:microsoft.com/office/officeart/2005/8/layout/hierarchy3"/>
    <dgm:cxn modelId="{0B05B110-4CB7-43E7-86CA-84CBDA145319}" type="presParOf" srcId="{3BCFC486-BF15-42D7-A08A-09EACAFC66F2}" destId="{590B015A-BB8D-4E91-8CD0-3AE79E91B4B9}" srcOrd="8" destOrd="0" presId="urn:microsoft.com/office/officeart/2005/8/layout/hierarchy3"/>
    <dgm:cxn modelId="{19C137FB-7258-4443-B9B9-711BC5F97F25}" type="presParOf" srcId="{3BCFC486-BF15-42D7-A08A-09EACAFC66F2}" destId="{48472660-E3FB-4E44-9D11-5DFC9979F6E3}" srcOrd="9" destOrd="0" presId="urn:microsoft.com/office/officeart/2005/8/layout/hierarchy3"/>
    <dgm:cxn modelId="{6BC31BC9-87FD-425E-A029-A4EEC9679DCA}" type="presParOf" srcId="{3BCFC486-BF15-42D7-A08A-09EACAFC66F2}" destId="{7AB4BB7C-7156-401B-8096-97338AE79625}" srcOrd="10" destOrd="0" presId="urn:microsoft.com/office/officeart/2005/8/layout/hierarchy3"/>
    <dgm:cxn modelId="{C47AF563-8E9E-40B5-BC19-B799C9B4D533}" type="presParOf" srcId="{3BCFC486-BF15-42D7-A08A-09EACAFC66F2}" destId="{2ED80511-5D1B-4B1D-9404-92ECEB62F5D8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B78BD-CBD0-42E2-93BC-E89FD4B77ED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7E46D52E-1417-4155-A953-5AD76EC458F7}">
      <dgm:prSet phldrT="[Texto]"/>
      <dgm:spPr/>
      <dgm:t>
        <a:bodyPr/>
        <a:lstStyle/>
        <a:p>
          <a:r>
            <a:rPr lang="pt-PT" b="1" dirty="0" smtClean="0"/>
            <a:t>Sumativa</a:t>
          </a:r>
        </a:p>
        <a:p>
          <a:r>
            <a:rPr lang="pt-PT" dirty="0" smtClean="0"/>
            <a:t>Construir um juízo avaliativo habitualmente traduzido numa nota</a:t>
          </a:r>
          <a:endParaRPr lang="pt-PT" dirty="0"/>
        </a:p>
      </dgm:t>
    </dgm:pt>
    <dgm:pt modelId="{CEF62D15-742E-448A-AC1C-A4B595A95DF6}" type="parTrans" cxnId="{2A0794E6-54BC-4ACA-BF3C-308AF0AEDEE4}">
      <dgm:prSet/>
      <dgm:spPr/>
      <dgm:t>
        <a:bodyPr/>
        <a:lstStyle/>
        <a:p>
          <a:endParaRPr lang="pt-PT"/>
        </a:p>
      </dgm:t>
    </dgm:pt>
    <dgm:pt modelId="{0BB0A536-8D54-495A-8D00-B076324236DC}" type="sibTrans" cxnId="{2A0794E6-54BC-4ACA-BF3C-308AF0AEDEE4}">
      <dgm:prSet/>
      <dgm:spPr/>
      <dgm:t>
        <a:bodyPr/>
        <a:lstStyle/>
        <a:p>
          <a:endParaRPr lang="pt-PT"/>
        </a:p>
      </dgm:t>
    </dgm:pt>
    <dgm:pt modelId="{F3FF42D6-E35A-4F4E-A641-24825BF4CE4C}">
      <dgm:prSet phldrT="[Texto]"/>
      <dgm:spPr/>
      <dgm:t>
        <a:bodyPr/>
        <a:lstStyle/>
        <a:p>
          <a:r>
            <a:rPr lang="pt-PT" b="1" dirty="0" smtClean="0"/>
            <a:t>Certificativa</a:t>
          </a:r>
        </a:p>
        <a:p>
          <a:r>
            <a:rPr lang="pt-PT" dirty="0" smtClean="0"/>
            <a:t>requer uma apreciação (e sansão) pública comunicada em diplomas, certificados, ...</a:t>
          </a:r>
          <a:endParaRPr lang="pt-PT" dirty="0"/>
        </a:p>
      </dgm:t>
    </dgm:pt>
    <dgm:pt modelId="{A1056265-4C8C-4C5C-BFFD-34D392B64BF9}" type="parTrans" cxnId="{E4F8E268-0D20-41CB-BAF5-E7C1A8B90FFC}">
      <dgm:prSet/>
      <dgm:spPr/>
      <dgm:t>
        <a:bodyPr/>
        <a:lstStyle/>
        <a:p>
          <a:endParaRPr lang="pt-PT"/>
        </a:p>
      </dgm:t>
    </dgm:pt>
    <dgm:pt modelId="{C47F771D-8501-4D79-A808-AD88571BF30F}" type="sibTrans" cxnId="{E4F8E268-0D20-41CB-BAF5-E7C1A8B90FFC}">
      <dgm:prSet/>
      <dgm:spPr/>
      <dgm:t>
        <a:bodyPr/>
        <a:lstStyle/>
        <a:p>
          <a:endParaRPr lang="pt-PT"/>
        </a:p>
      </dgm:t>
    </dgm:pt>
    <dgm:pt modelId="{94273BE2-2F89-492E-8239-024A87AAFB42}">
      <dgm:prSet phldrT="[Texto]"/>
      <dgm:spPr/>
      <dgm:t>
        <a:bodyPr/>
        <a:lstStyle/>
        <a:p>
          <a:r>
            <a:rPr lang="pt-PT" b="1" dirty="0" smtClean="0"/>
            <a:t>Diagnóstica   </a:t>
          </a:r>
          <a:r>
            <a:rPr lang="pt-PT" dirty="0" smtClean="0"/>
            <a:t>Visa identificar relações entre fatores suscetíveis de manifestarem incidência na aprendizagem</a:t>
          </a:r>
          <a:endParaRPr lang="pt-PT" dirty="0"/>
        </a:p>
      </dgm:t>
    </dgm:pt>
    <dgm:pt modelId="{A350F1DA-6F93-4455-A548-3A1C86A86EB1}" type="parTrans" cxnId="{E4887BCB-585A-4540-A455-CFAF5C41EC29}">
      <dgm:prSet/>
      <dgm:spPr/>
      <dgm:t>
        <a:bodyPr/>
        <a:lstStyle/>
        <a:p>
          <a:endParaRPr lang="pt-PT"/>
        </a:p>
      </dgm:t>
    </dgm:pt>
    <dgm:pt modelId="{9D001B45-6E36-4D75-97F9-3576B8DA23DC}" type="sibTrans" cxnId="{E4887BCB-585A-4540-A455-CFAF5C41EC29}">
      <dgm:prSet/>
      <dgm:spPr/>
      <dgm:t>
        <a:bodyPr/>
        <a:lstStyle/>
        <a:p>
          <a:endParaRPr lang="pt-PT"/>
        </a:p>
      </dgm:t>
    </dgm:pt>
    <dgm:pt modelId="{427200FB-7293-4B10-B63D-A5557706AA57}">
      <dgm:prSet phldrT="[Texto]"/>
      <dgm:spPr/>
      <dgm:t>
        <a:bodyPr/>
        <a:lstStyle/>
        <a:p>
          <a:r>
            <a:rPr lang="pt-PT" b="1" dirty="0" smtClean="0"/>
            <a:t>Formativa  </a:t>
          </a:r>
          <a:r>
            <a:rPr lang="pt-PT" dirty="0" smtClean="0"/>
            <a:t> avaliação que intervém no final de cada proposta de aprendizagem com o objetivo de informar professores e alunos </a:t>
          </a:r>
          <a:endParaRPr lang="pt-PT" dirty="0"/>
        </a:p>
      </dgm:t>
    </dgm:pt>
    <dgm:pt modelId="{EF5DCD43-65CD-4385-960F-F8AD70CD4360}" type="parTrans" cxnId="{CC218729-560F-425C-8C56-E3779BE3287E}">
      <dgm:prSet/>
      <dgm:spPr/>
      <dgm:t>
        <a:bodyPr/>
        <a:lstStyle/>
        <a:p>
          <a:endParaRPr lang="pt-PT"/>
        </a:p>
      </dgm:t>
    </dgm:pt>
    <dgm:pt modelId="{62C92E4E-E193-4A5D-8C08-600299F743B1}" type="sibTrans" cxnId="{CC218729-560F-425C-8C56-E3779BE3287E}">
      <dgm:prSet/>
      <dgm:spPr/>
      <dgm:t>
        <a:bodyPr/>
        <a:lstStyle/>
        <a:p>
          <a:endParaRPr lang="pt-PT"/>
        </a:p>
      </dgm:t>
    </dgm:pt>
    <dgm:pt modelId="{0E500366-F3B1-4B64-92C2-C5B44206EF9D}" type="pres">
      <dgm:prSet presAssocID="{40DB78BD-CBD0-42E2-93BC-E89FD4B77ED5}" presName="Name0" presStyleCnt="0">
        <dgm:presLayoutVars>
          <dgm:dir/>
          <dgm:resizeHandles val="exact"/>
        </dgm:presLayoutVars>
      </dgm:prSet>
      <dgm:spPr/>
    </dgm:pt>
    <dgm:pt modelId="{DDA9177C-390A-44D7-977E-171237B9ADD6}" type="pres">
      <dgm:prSet presAssocID="{40DB78BD-CBD0-42E2-93BC-E89FD4B77ED5}" presName="bkgdShp" presStyleLbl="alignAccFollowNode1" presStyleIdx="0" presStyleCnt="1"/>
      <dgm:spPr/>
    </dgm:pt>
    <dgm:pt modelId="{EFF6B3C6-F55F-4906-AC7C-88BAB7D3AAE0}" type="pres">
      <dgm:prSet presAssocID="{40DB78BD-CBD0-42E2-93BC-E89FD4B77ED5}" presName="linComp" presStyleCnt="0"/>
      <dgm:spPr/>
    </dgm:pt>
    <dgm:pt modelId="{5B1A1B92-7E4E-48F2-88A7-0A4D6B7F973B}" type="pres">
      <dgm:prSet presAssocID="{7E46D52E-1417-4155-A953-5AD76EC458F7}" presName="compNode" presStyleCnt="0"/>
      <dgm:spPr/>
    </dgm:pt>
    <dgm:pt modelId="{5047AC92-022B-48ED-B3CF-20A60A64C02A}" type="pres">
      <dgm:prSet presAssocID="{7E46D52E-1417-4155-A953-5AD76EC458F7}" presName="node" presStyleLbl="node1" presStyleIdx="0" presStyleCnt="4" custLinFactX="100000" custLinFactNeighborX="119161" custLinFactNeighborY="-10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3E3FEC-0EE9-4763-A337-FA188CCD8903}" type="pres">
      <dgm:prSet presAssocID="{7E46D52E-1417-4155-A953-5AD76EC458F7}" presName="invisiNode" presStyleLbl="node1" presStyleIdx="0" presStyleCnt="4"/>
      <dgm:spPr/>
    </dgm:pt>
    <dgm:pt modelId="{19157F78-E483-444E-9A01-6998C71B74AB}" type="pres">
      <dgm:prSet presAssocID="{7E46D52E-1417-4155-A953-5AD76EC458F7}" presName="imagNode" presStyleLbl="fgImgPlace1" presStyleIdx="0" presStyleCnt="4" custLinFactX="100000" custLinFactNeighborX="119161" custLinFactNeighborY="28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C10FFA-828A-48EF-9FBD-2B30C84B7A07}" type="pres">
      <dgm:prSet presAssocID="{0BB0A536-8D54-495A-8D00-B076324236DC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A20C806-CAEB-4EE8-9576-6670B5FE0D41}" type="pres">
      <dgm:prSet presAssocID="{F3FF42D6-E35A-4F4E-A641-24825BF4CE4C}" presName="compNode" presStyleCnt="0"/>
      <dgm:spPr/>
    </dgm:pt>
    <dgm:pt modelId="{75939B0C-57EB-400E-BAA3-B3A2BA6E34F7}" type="pres">
      <dgm:prSet presAssocID="{F3FF42D6-E35A-4F4E-A641-24825BF4CE4C}" presName="node" presStyleLbl="node1" presStyleIdx="1" presStyleCnt="4" custLinFactX="100000" custLinFactNeighborX="121509" custLinFactNeighborY="15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EBF919-BB05-4CE4-BF8C-5C628E3DA5BB}" type="pres">
      <dgm:prSet presAssocID="{F3FF42D6-E35A-4F4E-A641-24825BF4CE4C}" presName="invisiNode" presStyleLbl="node1" presStyleIdx="1" presStyleCnt="4"/>
      <dgm:spPr/>
    </dgm:pt>
    <dgm:pt modelId="{68C0C6D6-2E05-46EC-9C6D-DD4BB54BB3E9}" type="pres">
      <dgm:prSet presAssocID="{F3FF42D6-E35A-4F4E-A641-24825BF4CE4C}" presName="imagNode" presStyleLbl="fgImgPlace1" presStyleIdx="1" presStyleCnt="4" custLinFactX="100000" custLinFactNeighborX="121509" custLinFactNeighborY="70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C98B47E-4504-409B-8A20-5FAF851154C9}" type="pres">
      <dgm:prSet presAssocID="{C47F771D-8501-4D79-A808-AD88571BF30F}" presName="sibTrans" presStyleLbl="sibTrans2D1" presStyleIdx="0" presStyleCnt="0"/>
      <dgm:spPr/>
      <dgm:t>
        <a:bodyPr/>
        <a:lstStyle/>
        <a:p>
          <a:endParaRPr lang="pt-PT"/>
        </a:p>
      </dgm:t>
    </dgm:pt>
    <dgm:pt modelId="{07C55D66-4EAB-4A52-AB6D-ED1F6BF0B112}" type="pres">
      <dgm:prSet presAssocID="{94273BE2-2F89-492E-8239-024A87AAFB42}" presName="compNode" presStyleCnt="0"/>
      <dgm:spPr/>
    </dgm:pt>
    <dgm:pt modelId="{0E7F9767-F6F3-4015-A4AE-DEB7103AEAB6}" type="pres">
      <dgm:prSet presAssocID="{94273BE2-2F89-492E-8239-024A87AAFB42}" presName="node" presStyleLbl="node1" presStyleIdx="2" presStyleCnt="4" custLinFactX="-100000" custLinFactNeighborX="-121374" custLinFactNeighborY="-10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FCDBBD-89B9-4F0E-847C-4AAA3E2FFEB0}" type="pres">
      <dgm:prSet presAssocID="{94273BE2-2F89-492E-8239-024A87AAFB42}" presName="invisiNode" presStyleLbl="node1" presStyleIdx="2" presStyleCnt="4"/>
      <dgm:spPr/>
    </dgm:pt>
    <dgm:pt modelId="{5D0B019C-BE50-4692-AF39-B406A991E298}" type="pres">
      <dgm:prSet presAssocID="{94273BE2-2F89-492E-8239-024A87AAFB42}" presName="imagNode" presStyleLbl="fgImgPlace1" presStyleIdx="2" presStyleCnt="4" custLinFactX="-100000" custLinFactNeighborX="-121374" custLinFactNeighborY="28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D1D1C9-D249-47CD-9141-B8099F21280D}" type="pres">
      <dgm:prSet presAssocID="{9D001B45-6E36-4D75-97F9-3576B8DA23DC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837FEAA-1E38-4D5D-A0C0-5C89633241E0}" type="pres">
      <dgm:prSet presAssocID="{427200FB-7293-4B10-B63D-A5557706AA57}" presName="compNode" presStyleCnt="0"/>
      <dgm:spPr/>
    </dgm:pt>
    <dgm:pt modelId="{51DDB97B-6530-4B7A-BF95-930EA216474B}" type="pres">
      <dgm:prSet presAssocID="{427200FB-7293-4B10-B63D-A5557706AA57}" presName="node" presStyleLbl="node1" presStyleIdx="3" presStyleCnt="4" custLinFactX="-100000" custLinFactNeighborX="-119026" custLinFactNeighborY="15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A83F00-99D4-485B-B9F6-66D2C9E05F52}" type="pres">
      <dgm:prSet presAssocID="{427200FB-7293-4B10-B63D-A5557706AA57}" presName="invisiNode" presStyleLbl="node1" presStyleIdx="3" presStyleCnt="4"/>
      <dgm:spPr/>
    </dgm:pt>
    <dgm:pt modelId="{A93E6C8F-49D5-4785-A6DD-830D427BBCAF}" type="pres">
      <dgm:prSet presAssocID="{427200FB-7293-4B10-B63D-A5557706AA57}" presName="imagNode" presStyleLbl="fgImgPlace1" presStyleIdx="3" presStyleCnt="4" custLinFactX="-100000" custLinFactNeighborX="-119026" custLinFactNeighborY="286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A0794E6-54BC-4ACA-BF3C-308AF0AEDEE4}" srcId="{40DB78BD-CBD0-42E2-93BC-E89FD4B77ED5}" destId="{7E46D52E-1417-4155-A953-5AD76EC458F7}" srcOrd="0" destOrd="0" parTransId="{CEF62D15-742E-448A-AC1C-A4B595A95DF6}" sibTransId="{0BB0A536-8D54-495A-8D00-B076324236DC}"/>
    <dgm:cxn modelId="{CC218729-560F-425C-8C56-E3779BE3287E}" srcId="{40DB78BD-CBD0-42E2-93BC-E89FD4B77ED5}" destId="{427200FB-7293-4B10-B63D-A5557706AA57}" srcOrd="3" destOrd="0" parTransId="{EF5DCD43-65CD-4385-960F-F8AD70CD4360}" sibTransId="{62C92E4E-E193-4A5D-8C08-600299F743B1}"/>
    <dgm:cxn modelId="{257A4BF6-ACAD-43B1-A6DB-20CC689FD085}" type="presOf" srcId="{7E46D52E-1417-4155-A953-5AD76EC458F7}" destId="{5047AC92-022B-48ED-B3CF-20A60A64C02A}" srcOrd="0" destOrd="0" presId="urn:microsoft.com/office/officeart/2005/8/layout/pList2#1"/>
    <dgm:cxn modelId="{E0CFC26E-269C-4C67-8BB4-E0D65FB7F5BE}" type="presOf" srcId="{94273BE2-2F89-492E-8239-024A87AAFB42}" destId="{0E7F9767-F6F3-4015-A4AE-DEB7103AEAB6}" srcOrd="0" destOrd="0" presId="urn:microsoft.com/office/officeart/2005/8/layout/pList2#1"/>
    <dgm:cxn modelId="{18352DE2-7C48-4066-BF18-5B6B2C682B9D}" type="presOf" srcId="{C47F771D-8501-4D79-A808-AD88571BF30F}" destId="{7C98B47E-4504-409B-8A20-5FAF851154C9}" srcOrd="0" destOrd="0" presId="urn:microsoft.com/office/officeart/2005/8/layout/pList2#1"/>
    <dgm:cxn modelId="{E4F8E268-0D20-41CB-BAF5-E7C1A8B90FFC}" srcId="{40DB78BD-CBD0-42E2-93BC-E89FD4B77ED5}" destId="{F3FF42D6-E35A-4F4E-A641-24825BF4CE4C}" srcOrd="1" destOrd="0" parTransId="{A1056265-4C8C-4C5C-BFFD-34D392B64BF9}" sibTransId="{C47F771D-8501-4D79-A808-AD88571BF30F}"/>
    <dgm:cxn modelId="{5F541BF0-8CBA-458D-8A64-C4104187758C}" type="presOf" srcId="{9D001B45-6E36-4D75-97F9-3576B8DA23DC}" destId="{0ED1D1C9-D249-47CD-9141-B8099F21280D}" srcOrd="0" destOrd="0" presId="urn:microsoft.com/office/officeart/2005/8/layout/pList2#1"/>
    <dgm:cxn modelId="{E4887BCB-585A-4540-A455-CFAF5C41EC29}" srcId="{40DB78BD-CBD0-42E2-93BC-E89FD4B77ED5}" destId="{94273BE2-2F89-492E-8239-024A87AAFB42}" srcOrd="2" destOrd="0" parTransId="{A350F1DA-6F93-4455-A548-3A1C86A86EB1}" sibTransId="{9D001B45-6E36-4D75-97F9-3576B8DA23DC}"/>
    <dgm:cxn modelId="{50F29B53-B5D4-4BD5-837B-A1D6B2BEFEF0}" type="presOf" srcId="{427200FB-7293-4B10-B63D-A5557706AA57}" destId="{51DDB97B-6530-4B7A-BF95-930EA216474B}" srcOrd="0" destOrd="0" presId="urn:microsoft.com/office/officeart/2005/8/layout/pList2#1"/>
    <dgm:cxn modelId="{46882C75-655D-49A6-8685-B0E99402226D}" type="presOf" srcId="{40DB78BD-CBD0-42E2-93BC-E89FD4B77ED5}" destId="{0E500366-F3B1-4B64-92C2-C5B44206EF9D}" srcOrd="0" destOrd="0" presId="urn:microsoft.com/office/officeart/2005/8/layout/pList2#1"/>
    <dgm:cxn modelId="{3EFDCCF3-F562-4463-9491-F4691BB08AEA}" type="presOf" srcId="{F3FF42D6-E35A-4F4E-A641-24825BF4CE4C}" destId="{75939B0C-57EB-400E-BAA3-B3A2BA6E34F7}" srcOrd="0" destOrd="0" presId="urn:microsoft.com/office/officeart/2005/8/layout/pList2#1"/>
    <dgm:cxn modelId="{5CC32551-D4DA-4264-9047-71C80DA4A7E2}" type="presOf" srcId="{0BB0A536-8D54-495A-8D00-B076324236DC}" destId="{C3C10FFA-828A-48EF-9FBD-2B30C84B7A07}" srcOrd="0" destOrd="0" presId="urn:microsoft.com/office/officeart/2005/8/layout/pList2#1"/>
    <dgm:cxn modelId="{7311F185-6108-4C4A-AA93-14CA1C39B698}" type="presParOf" srcId="{0E500366-F3B1-4B64-92C2-C5B44206EF9D}" destId="{DDA9177C-390A-44D7-977E-171237B9ADD6}" srcOrd="0" destOrd="0" presId="urn:microsoft.com/office/officeart/2005/8/layout/pList2#1"/>
    <dgm:cxn modelId="{23BEF811-9F1A-427D-832F-AA76C6FD647A}" type="presParOf" srcId="{0E500366-F3B1-4B64-92C2-C5B44206EF9D}" destId="{EFF6B3C6-F55F-4906-AC7C-88BAB7D3AAE0}" srcOrd="1" destOrd="0" presId="urn:microsoft.com/office/officeart/2005/8/layout/pList2#1"/>
    <dgm:cxn modelId="{36569674-50BE-4A16-90DA-6D41ABCD76FC}" type="presParOf" srcId="{EFF6B3C6-F55F-4906-AC7C-88BAB7D3AAE0}" destId="{5B1A1B92-7E4E-48F2-88A7-0A4D6B7F973B}" srcOrd="0" destOrd="0" presId="urn:microsoft.com/office/officeart/2005/8/layout/pList2#1"/>
    <dgm:cxn modelId="{A8A6CDBB-7E5B-47C2-A882-DBC29D8F4750}" type="presParOf" srcId="{5B1A1B92-7E4E-48F2-88A7-0A4D6B7F973B}" destId="{5047AC92-022B-48ED-B3CF-20A60A64C02A}" srcOrd="0" destOrd="0" presId="urn:microsoft.com/office/officeart/2005/8/layout/pList2#1"/>
    <dgm:cxn modelId="{D787A6BA-3093-4C93-BAB4-2694A5DA0150}" type="presParOf" srcId="{5B1A1B92-7E4E-48F2-88A7-0A4D6B7F973B}" destId="{9F3E3FEC-0EE9-4763-A337-FA188CCD8903}" srcOrd="1" destOrd="0" presId="urn:microsoft.com/office/officeart/2005/8/layout/pList2#1"/>
    <dgm:cxn modelId="{4B7EB2F8-F6EA-4195-81BD-63F2017C31C6}" type="presParOf" srcId="{5B1A1B92-7E4E-48F2-88A7-0A4D6B7F973B}" destId="{19157F78-E483-444E-9A01-6998C71B74AB}" srcOrd="2" destOrd="0" presId="urn:microsoft.com/office/officeart/2005/8/layout/pList2#1"/>
    <dgm:cxn modelId="{88447BC4-6A10-44CA-91E8-64049AD01A44}" type="presParOf" srcId="{EFF6B3C6-F55F-4906-AC7C-88BAB7D3AAE0}" destId="{C3C10FFA-828A-48EF-9FBD-2B30C84B7A07}" srcOrd="1" destOrd="0" presId="urn:microsoft.com/office/officeart/2005/8/layout/pList2#1"/>
    <dgm:cxn modelId="{D66C0422-9FD5-499E-8518-95942215CDBE}" type="presParOf" srcId="{EFF6B3C6-F55F-4906-AC7C-88BAB7D3AAE0}" destId="{AA20C806-CAEB-4EE8-9576-6670B5FE0D41}" srcOrd="2" destOrd="0" presId="urn:microsoft.com/office/officeart/2005/8/layout/pList2#1"/>
    <dgm:cxn modelId="{B3726D83-8ECA-43F8-B348-7C2046FDBBA7}" type="presParOf" srcId="{AA20C806-CAEB-4EE8-9576-6670B5FE0D41}" destId="{75939B0C-57EB-400E-BAA3-B3A2BA6E34F7}" srcOrd="0" destOrd="0" presId="urn:microsoft.com/office/officeart/2005/8/layout/pList2#1"/>
    <dgm:cxn modelId="{15C11652-E6AE-4A86-93BE-62B0E0EABBED}" type="presParOf" srcId="{AA20C806-CAEB-4EE8-9576-6670B5FE0D41}" destId="{5CEBF919-BB05-4CE4-BF8C-5C628E3DA5BB}" srcOrd="1" destOrd="0" presId="urn:microsoft.com/office/officeart/2005/8/layout/pList2#1"/>
    <dgm:cxn modelId="{4FE9F458-4D64-4E26-A6F2-E431CC3ABD40}" type="presParOf" srcId="{AA20C806-CAEB-4EE8-9576-6670B5FE0D41}" destId="{68C0C6D6-2E05-46EC-9C6D-DD4BB54BB3E9}" srcOrd="2" destOrd="0" presId="urn:microsoft.com/office/officeart/2005/8/layout/pList2#1"/>
    <dgm:cxn modelId="{A475779B-F001-4B90-B1A1-BDC2C39AA6AE}" type="presParOf" srcId="{EFF6B3C6-F55F-4906-AC7C-88BAB7D3AAE0}" destId="{7C98B47E-4504-409B-8A20-5FAF851154C9}" srcOrd="3" destOrd="0" presId="urn:microsoft.com/office/officeart/2005/8/layout/pList2#1"/>
    <dgm:cxn modelId="{D6F55EC4-2D41-49A4-9B42-AB24D674FD6F}" type="presParOf" srcId="{EFF6B3C6-F55F-4906-AC7C-88BAB7D3AAE0}" destId="{07C55D66-4EAB-4A52-AB6D-ED1F6BF0B112}" srcOrd="4" destOrd="0" presId="urn:microsoft.com/office/officeart/2005/8/layout/pList2#1"/>
    <dgm:cxn modelId="{97F9E354-304B-4831-B0C1-CF86A59967E1}" type="presParOf" srcId="{07C55D66-4EAB-4A52-AB6D-ED1F6BF0B112}" destId="{0E7F9767-F6F3-4015-A4AE-DEB7103AEAB6}" srcOrd="0" destOrd="0" presId="urn:microsoft.com/office/officeart/2005/8/layout/pList2#1"/>
    <dgm:cxn modelId="{D8BD32E9-D658-4DB1-87AD-02AFF520D407}" type="presParOf" srcId="{07C55D66-4EAB-4A52-AB6D-ED1F6BF0B112}" destId="{EFFCDBBD-89B9-4F0E-847C-4AAA3E2FFEB0}" srcOrd="1" destOrd="0" presId="urn:microsoft.com/office/officeart/2005/8/layout/pList2#1"/>
    <dgm:cxn modelId="{EA6A7661-8270-4509-B3B8-C7D95CF82A6F}" type="presParOf" srcId="{07C55D66-4EAB-4A52-AB6D-ED1F6BF0B112}" destId="{5D0B019C-BE50-4692-AF39-B406A991E298}" srcOrd="2" destOrd="0" presId="urn:microsoft.com/office/officeart/2005/8/layout/pList2#1"/>
    <dgm:cxn modelId="{A6F4F022-1B78-400F-A0D1-1291445DF471}" type="presParOf" srcId="{EFF6B3C6-F55F-4906-AC7C-88BAB7D3AAE0}" destId="{0ED1D1C9-D249-47CD-9141-B8099F21280D}" srcOrd="5" destOrd="0" presId="urn:microsoft.com/office/officeart/2005/8/layout/pList2#1"/>
    <dgm:cxn modelId="{0CC15055-1D0B-4C24-BF2A-B829BBFB23E2}" type="presParOf" srcId="{EFF6B3C6-F55F-4906-AC7C-88BAB7D3AAE0}" destId="{8837FEAA-1E38-4D5D-A0C0-5C89633241E0}" srcOrd="6" destOrd="0" presId="urn:microsoft.com/office/officeart/2005/8/layout/pList2#1"/>
    <dgm:cxn modelId="{AEE9D572-6DA1-475F-ACC0-456202072E67}" type="presParOf" srcId="{8837FEAA-1E38-4D5D-A0C0-5C89633241E0}" destId="{51DDB97B-6530-4B7A-BF95-930EA216474B}" srcOrd="0" destOrd="0" presId="urn:microsoft.com/office/officeart/2005/8/layout/pList2#1"/>
    <dgm:cxn modelId="{8F07DDCA-1CD4-4893-98CD-D2071EABCECE}" type="presParOf" srcId="{8837FEAA-1E38-4D5D-A0C0-5C89633241E0}" destId="{0DA83F00-99D4-485B-B9F6-66D2C9E05F52}" srcOrd="1" destOrd="0" presId="urn:microsoft.com/office/officeart/2005/8/layout/pList2#1"/>
    <dgm:cxn modelId="{943C4D00-09AB-44A0-831B-007C13038407}" type="presParOf" srcId="{8837FEAA-1E38-4D5D-A0C0-5C89633241E0}" destId="{A93E6C8F-49D5-4785-A6DD-830D427BBCA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ACD927-E5E2-45BE-928A-6C19FE197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BEB4B02-C1BF-4468-8A6C-608363E8290B}">
      <dgm:prSet phldrT="[Texto]"/>
      <dgm:spPr/>
      <dgm:t>
        <a:bodyPr/>
        <a:lstStyle/>
        <a:p>
          <a:r>
            <a:rPr lang="pt-PT" dirty="0" smtClean="0"/>
            <a:t>  Clarifica o que se considera uma boa execução  (</a:t>
          </a:r>
          <a:r>
            <a:rPr lang="pt-PT" dirty="0" err="1" smtClean="0"/>
            <a:t>objetivos</a:t>
          </a:r>
          <a:r>
            <a:rPr lang="pt-PT" dirty="0" smtClean="0"/>
            <a:t>, critérios, normas)</a:t>
          </a:r>
          <a:endParaRPr lang="pt-PT" dirty="0"/>
        </a:p>
      </dgm:t>
    </dgm:pt>
    <dgm:pt modelId="{BAD51BC2-AE92-4D84-9639-AAD1D995F6EE}" type="parTrans" cxnId="{D5BAA8FF-084B-402E-BD0B-4E334C7A2ED2}">
      <dgm:prSet/>
      <dgm:spPr/>
      <dgm:t>
        <a:bodyPr/>
        <a:lstStyle/>
        <a:p>
          <a:endParaRPr lang="pt-PT"/>
        </a:p>
      </dgm:t>
    </dgm:pt>
    <dgm:pt modelId="{3ABF916F-C446-4E56-AFA8-FF274F9D9447}" type="sibTrans" cxnId="{D5BAA8FF-084B-402E-BD0B-4E334C7A2ED2}">
      <dgm:prSet/>
      <dgm:spPr/>
      <dgm:t>
        <a:bodyPr/>
        <a:lstStyle/>
        <a:p>
          <a:endParaRPr lang="pt-PT"/>
        </a:p>
      </dgm:t>
    </dgm:pt>
    <dgm:pt modelId="{2E84B4CA-15ED-4A11-86FE-16E5E8564C02}">
      <dgm:prSet phldrT="[Texto]"/>
      <dgm:spPr/>
      <dgm:t>
        <a:bodyPr/>
        <a:lstStyle/>
        <a:p>
          <a:r>
            <a:rPr lang="pt-PT" dirty="0" smtClean="0"/>
            <a:t>  Dedica tempo e esforço a tarefas </a:t>
          </a:r>
          <a:r>
            <a:rPr lang="pt-PT" smtClean="0"/>
            <a:t>de       </a:t>
          </a:r>
          <a:r>
            <a:rPr lang="pt-PT" dirty="0" smtClean="0"/>
            <a:t>aprendizagem desafiantes</a:t>
          </a:r>
          <a:endParaRPr lang="pt-PT" dirty="0"/>
        </a:p>
      </dgm:t>
    </dgm:pt>
    <dgm:pt modelId="{673B3B3A-B09F-482E-8225-61104D79DF2B}" type="parTrans" cxnId="{2AA77451-4FAE-4A76-9409-B3BDDF99386E}">
      <dgm:prSet/>
      <dgm:spPr/>
      <dgm:t>
        <a:bodyPr/>
        <a:lstStyle/>
        <a:p>
          <a:endParaRPr lang="pt-PT"/>
        </a:p>
      </dgm:t>
    </dgm:pt>
    <dgm:pt modelId="{AB091943-58CA-4521-AB62-678E1157C297}" type="sibTrans" cxnId="{2AA77451-4FAE-4A76-9409-B3BDDF99386E}">
      <dgm:prSet/>
      <dgm:spPr/>
      <dgm:t>
        <a:bodyPr/>
        <a:lstStyle/>
        <a:p>
          <a:endParaRPr lang="pt-PT"/>
        </a:p>
      </dgm:t>
    </dgm:pt>
    <dgm:pt modelId="{EF5908F8-438A-4F85-B063-0A5FB7C6D229}">
      <dgm:prSet phldrT="[Texto]"/>
      <dgm:spPr/>
      <dgm:t>
        <a:bodyPr/>
        <a:lstStyle/>
        <a:p>
          <a:r>
            <a:rPr lang="pt-PT" dirty="0" smtClean="0"/>
            <a:t>  Proporciona feedback de alta qualidade</a:t>
          </a:r>
          <a:endParaRPr lang="pt-PT" dirty="0"/>
        </a:p>
      </dgm:t>
    </dgm:pt>
    <dgm:pt modelId="{796DB27A-FBFB-444B-9B15-238A79D80A9E}" type="parTrans" cxnId="{0129CA81-9834-43CA-A670-35C790B91B58}">
      <dgm:prSet/>
      <dgm:spPr/>
      <dgm:t>
        <a:bodyPr/>
        <a:lstStyle/>
        <a:p>
          <a:endParaRPr lang="pt-PT"/>
        </a:p>
      </dgm:t>
    </dgm:pt>
    <dgm:pt modelId="{F4223778-BA18-46D9-9C3C-7CD5F8E018A8}" type="sibTrans" cxnId="{0129CA81-9834-43CA-A670-35C790B91B58}">
      <dgm:prSet/>
      <dgm:spPr/>
      <dgm:t>
        <a:bodyPr/>
        <a:lstStyle/>
        <a:p>
          <a:endParaRPr lang="pt-PT"/>
        </a:p>
      </dgm:t>
    </dgm:pt>
    <dgm:pt modelId="{358BED99-BE41-4B53-AF96-5342A46882A4}">
      <dgm:prSet phldrT="[Texto]"/>
      <dgm:spPr/>
      <dgm:t>
        <a:bodyPr/>
        <a:lstStyle/>
        <a:p>
          <a:r>
            <a:rPr lang="pt-PT" dirty="0" smtClean="0"/>
            <a:t>  Fomenta a motivação positiva e a </a:t>
          </a:r>
          <a:r>
            <a:rPr lang="pt-PT" dirty="0" err="1" smtClean="0"/>
            <a:t>autoestima</a:t>
          </a:r>
          <a:endParaRPr lang="pt-PT" dirty="0"/>
        </a:p>
      </dgm:t>
    </dgm:pt>
    <dgm:pt modelId="{BB58B32E-9A5D-47D7-992B-192567270C0C}" type="parTrans" cxnId="{D49450A9-0DF4-4631-9F48-C056087FAE9A}">
      <dgm:prSet/>
      <dgm:spPr/>
      <dgm:t>
        <a:bodyPr/>
        <a:lstStyle/>
        <a:p>
          <a:endParaRPr lang="pt-PT"/>
        </a:p>
      </dgm:t>
    </dgm:pt>
    <dgm:pt modelId="{FA1EB216-C781-4D11-90B4-24FAF21406F4}" type="sibTrans" cxnId="{D49450A9-0DF4-4631-9F48-C056087FAE9A}">
      <dgm:prSet/>
      <dgm:spPr/>
      <dgm:t>
        <a:bodyPr/>
        <a:lstStyle/>
        <a:p>
          <a:endParaRPr lang="pt-PT"/>
        </a:p>
      </dgm:t>
    </dgm:pt>
    <dgm:pt modelId="{6CCCE87B-2A19-440D-9959-AA8BA70794EA}">
      <dgm:prSet phldrT="[Texto]"/>
      <dgm:spPr/>
      <dgm:t>
        <a:bodyPr/>
        <a:lstStyle/>
        <a:p>
          <a:r>
            <a:rPr lang="pt-PT" dirty="0" smtClean="0"/>
            <a:t>  Fomenta a </a:t>
          </a:r>
          <a:r>
            <a:rPr lang="pt-PT" dirty="0" err="1" smtClean="0"/>
            <a:t>interação</a:t>
          </a:r>
          <a:r>
            <a:rPr lang="pt-PT" dirty="0" smtClean="0"/>
            <a:t> e o diálogo sobre a aprendizagem</a:t>
          </a:r>
          <a:endParaRPr lang="pt-PT" dirty="0"/>
        </a:p>
      </dgm:t>
    </dgm:pt>
    <dgm:pt modelId="{C1EC7B19-B1F0-446D-9736-614624F0854A}" type="parTrans" cxnId="{4B388814-57F7-4A18-AC52-E37474D4F30B}">
      <dgm:prSet/>
      <dgm:spPr/>
      <dgm:t>
        <a:bodyPr/>
        <a:lstStyle/>
        <a:p>
          <a:endParaRPr lang="pt-PT"/>
        </a:p>
      </dgm:t>
    </dgm:pt>
    <dgm:pt modelId="{B04B0870-21B5-4FC9-ABDE-FDC22CAAFB70}" type="sibTrans" cxnId="{4B388814-57F7-4A18-AC52-E37474D4F30B}">
      <dgm:prSet/>
      <dgm:spPr/>
      <dgm:t>
        <a:bodyPr/>
        <a:lstStyle/>
        <a:p>
          <a:endParaRPr lang="pt-PT"/>
        </a:p>
      </dgm:t>
    </dgm:pt>
    <dgm:pt modelId="{FDB50305-393F-43BD-8E0E-117F823A564C}" type="pres">
      <dgm:prSet presAssocID="{85ACD927-E5E2-45BE-928A-6C19FE197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245941F1-694D-417E-9037-FFD44BA1C707}" type="pres">
      <dgm:prSet presAssocID="{85ACD927-E5E2-45BE-928A-6C19FE197011}" presName="Name1" presStyleCnt="0"/>
      <dgm:spPr/>
    </dgm:pt>
    <dgm:pt modelId="{CA2AA6D6-F74E-4361-AFA5-C56B87608653}" type="pres">
      <dgm:prSet presAssocID="{85ACD927-E5E2-45BE-928A-6C19FE197011}" presName="cycle" presStyleCnt="0"/>
      <dgm:spPr/>
    </dgm:pt>
    <dgm:pt modelId="{25F42EA4-EC85-4C0B-87AD-B2A486C59988}" type="pres">
      <dgm:prSet presAssocID="{85ACD927-E5E2-45BE-928A-6C19FE197011}" presName="srcNode" presStyleLbl="node1" presStyleIdx="0" presStyleCnt="5"/>
      <dgm:spPr/>
    </dgm:pt>
    <dgm:pt modelId="{81A37D3D-F004-466D-AB14-92057F501227}" type="pres">
      <dgm:prSet presAssocID="{85ACD927-E5E2-45BE-928A-6C19FE197011}" presName="conn" presStyleLbl="parChTrans1D2" presStyleIdx="0" presStyleCnt="1"/>
      <dgm:spPr/>
      <dgm:t>
        <a:bodyPr/>
        <a:lstStyle/>
        <a:p>
          <a:endParaRPr lang="pt-PT"/>
        </a:p>
      </dgm:t>
    </dgm:pt>
    <dgm:pt modelId="{F6703BA0-F80A-4F70-90A0-651A295A7539}" type="pres">
      <dgm:prSet presAssocID="{85ACD927-E5E2-45BE-928A-6C19FE197011}" presName="extraNode" presStyleLbl="node1" presStyleIdx="0" presStyleCnt="5"/>
      <dgm:spPr/>
    </dgm:pt>
    <dgm:pt modelId="{A34100B4-DD27-467C-ADB8-84109ADCA854}" type="pres">
      <dgm:prSet presAssocID="{85ACD927-E5E2-45BE-928A-6C19FE197011}" presName="dstNode" presStyleLbl="node1" presStyleIdx="0" presStyleCnt="5"/>
      <dgm:spPr/>
    </dgm:pt>
    <dgm:pt modelId="{CF3F85F3-EB0F-4157-A898-8F13E7D8A6B7}" type="pres">
      <dgm:prSet presAssocID="{BBEB4B02-C1BF-4468-8A6C-608363E8290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65C902-9900-4A0E-8F8B-2E0C71F6BEAC}" type="pres">
      <dgm:prSet presAssocID="{BBEB4B02-C1BF-4468-8A6C-608363E8290B}" presName="accent_1" presStyleCnt="0"/>
      <dgm:spPr/>
    </dgm:pt>
    <dgm:pt modelId="{F30D393D-23C0-47AA-A05B-FE6355C56122}" type="pres">
      <dgm:prSet presAssocID="{BBEB4B02-C1BF-4468-8A6C-608363E8290B}" presName="accentRepeatNode" presStyleLbl="solidFgAcc1" presStyleIdx="0" presStyleCnt="5" custScaleX="138474" custScaleY="114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7028CF-9606-4A9A-BEF6-FAE363DE7221}" type="pres">
      <dgm:prSet presAssocID="{2E84B4CA-15ED-4A11-86FE-16E5E8564C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528FB9-9AC5-43B4-94DF-F7BB839DCB06}" type="pres">
      <dgm:prSet presAssocID="{2E84B4CA-15ED-4A11-86FE-16E5E8564C02}" presName="accent_2" presStyleCnt="0"/>
      <dgm:spPr/>
    </dgm:pt>
    <dgm:pt modelId="{163DF2C9-96C8-4904-97A7-BA7CDFD96AC0}" type="pres">
      <dgm:prSet presAssocID="{2E84B4CA-15ED-4A11-86FE-16E5E8564C02}" presName="accentRepeatNode" presStyleLbl="solidFgAcc1" presStyleIdx="1" presStyleCnt="5" custScaleX="124544" custScaleY="1144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E6E95D-A971-4749-B0DD-10F2DDBB3F7C}" type="pres">
      <dgm:prSet presAssocID="{EF5908F8-438A-4F85-B063-0A5FB7C6D22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2B12D0-259F-41B1-AD37-7D8DB2BBDA51}" type="pres">
      <dgm:prSet presAssocID="{EF5908F8-438A-4F85-B063-0A5FB7C6D229}" presName="accent_3" presStyleCnt="0"/>
      <dgm:spPr/>
    </dgm:pt>
    <dgm:pt modelId="{4713AF2F-C633-4F01-8317-D4C4B2DBCF55}" type="pres">
      <dgm:prSet presAssocID="{EF5908F8-438A-4F85-B063-0A5FB7C6D229}" presName="accentRepeatNode" presStyleLbl="solidFgAcc1" presStyleIdx="2" presStyleCnt="5" custScaleX="138474" custScaleY="1144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28DE74-EA9F-417F-9ADB-B34ABBE9FF16}" type="pres">
      <dgm:prSet presAssocID="{358BED99-BE41-4B53-AF96-5342A46882A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56C1AC-4838-46D0-A49F-CFA242F25AC5}" type="pres">
      <dgm:prSet presAssocID="{358BED99-BE41-4B53-AF96-5342A46882A4}" presName="accent_4" presStyleCnt="0"/>
      <dgm:spPr/>
    </dgm:pt>
    <dgm:pt modelId="{AC5B44AC-A881-4275-970E-1101C9601F10}" type="pres">
      <dgm:prSet presAssocID="{358BED99-BE41-4B53-AF96-5342A46882A4}" presName="accentRepeatNode" presStyleLbl="solidFgAcc1" presStyleIdx="3" presStyleCnt="5" custScaleX="138474" custScaleY="1144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F6D0AB-629A-4E1B-8514-AE78FEF47C8F}" type="pres">
      <dgm:prSet presAssocID="{6CCCE87B-2A19-440D-9959-AA8BA70794E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4539D0E-53BD-41F0-AE52-EADB00BC65E1}" type="pres">
      <dgm:prSet presAssocID="{6CCCE87B-2A19-440D-9959-AA8BA70794EA}" presName="accent_5" presStyleCnt="0"/>
      <dgm:spPr/>
    </dgm:pt>
    <dgm:pt modelId="{1DD7A03D-ED64-45FC-A215-D4D5A060CB35}" type="pres">
      <dgm:prSet presAssocID="{6CCCE87B-2A19-440D-9959-AA8BA70794EA}" presName="accentRepeatNode" presStyleLbl="solidFgAcc1" presStyleIdx="4" presStyleCnt="5" custScaleX="138463" custScaleY="11784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B5EDBC5-9524-4273-9575-A1153276A7DB}" type="presOf" srcId="{85ACD927-E5E2-45BE-928A-6C19FE197011}" destId="{FDB50305-393F-43BD-8E0E-117F823A564C}" srcOrd="0" destOrd="0" presId="urn:microsoft.com/office/officeart/2008/layout/VerticalCurvedList"/>
    <dgm:cxn modelId="{2AA77451-4FAE-4A76-9409-B3BDDF99386E}" srcId="{85ACD927-E5E2-45BE-928A-6C19FE197011}" destId="{2E84B4CA-15ED-4A11-86FE-16E5E8564C02}" srcOrd="1" destOrd="0" parTransId="{673B3B3A-B09F-482E-8225-61104D79DF2B}" sibTransId="{AB091943-58CA-4521-AB62-678E1157C297}"/>
    <dgm:cxn modelId="{B0952D09-6D3D-4BC1-8793-141DE2E3BBB2}" type="presOf" srcId="{3ABF916F-C446-4E56-AFA8-FF274F9D9447}" destId="{81A37D3D-F004-466D-AB14-92057F501227}" srcOrd="0" destOrd="0" presId="urn:microsoft.com/office/officeart/2008/layout/VerticalCurvedList"/>
    <dgm:cxn modelId="{0129CA81-9834-43CA-A670-35C790B91B58}" srcId="{85ACD927-E5E2-45BE-928A-6C19FE197011}" destId="{EF5908F8-438A-4F85-B063-0A5FB7C6D229}" srcOrd="2" destOrd="0" parTransId="{796DB27A-FBFB-444B-9B15-238A79D80A9E}" sibTransId="{F4223778-BA18-46D9-9C3C-7CD5F8E018A8}"/>
    <dgm:cxn modelId="{4B388814-57F7-4A18-AC52-E37474D4F30B}" srcId="{85ACD927-E5E2-45BE-928A-6C19FE197011}" destId="{6CCCE87B-2A19-440D-9959-AA8BA70794EA}" srcOrd="4" destOrd="0" parTransId="{C1EC7B19-B1F0-446D-9736-614624F0854A}" sibTransId="{B04B0870-21B5-4FC9-ABDE-FDC22CAAFB70}"/>
    <dgm:cxn modelId="{70748A7B-742B-4527-9CD0-625384455D03}" type="presOf" srcId="{EF5908F8-438A-4F85-B063-0A5FB7C6D229}" destId="{19E6E95D-A971-4749-B0DD-10F2DDBB3F7C}" srcOrd="0" destOrd="0" presId="urn:microsoft.com/office/officeart/2008/layout/VerticalCurvedList"/>
    <dgm:cxn modelId="{074A3CF5-2453-4389-959D-0507E294E427}" type="presOf" srcId="{6CCCE87B-2A19-440D-9959-AA8BA70794EA}" destId="{0CF6D0AB-629A-4E1B-8514-AE78FEF47C8F}" srcOrd="0" destOrd="0" presId="urn:microsoft.com/office/officeart/2008/layout/VerticalCurvedList"/>
    <dgm:cxn modelId="{D49450A9-0DF4-4631-9F48-C056087FAE9A}" srcId="{85ACD927-E5E2-45BE-928A-6C19FE197011}" destId="{358BED99-BE41-4B53-AF96-5342A46882A4}" srcOrd="3" destOrd="0" parTransId="{BB58B32E-9A5D-47D7-992B-192567270C0C}" sibTransId="{FA1EB216-C781-4D11-90B4-24FAF21406F4}"/>
    <dgm:cxn modelId="{8A3D8751-FF5B-49F6-9FBF-25D7C828C3B5}" type="presOf" srcId="{358BED99-BE41-4B53-AF96-5342A46882A4}" destId="{5D28DE74-EA9F-417F-9ADB-B34ABBE9FF16}" srcOrd="0" destOrd="0" presId="urn:microsoft.com/office/officeart/2008/layout/VerticalCurvedList"/>
    <dgm:cxn modelId="{354F9B8F-ABE8-4513-B25E-AD9906708327}" type="presOf" srcId="{2E84B4CA-15ED-4A11-86FE-16E5E8564C02}" destId="{2C7028CF-9606-4A9A-BEF6-FAE363DE7221}" srcOrd="0" destOrd="0" presId="urn:microsoft.com/office/officeart/2008/layout/VerticalCurvedList"/>
    <dgm:cxn modelId="{D5BAA8FF-084B-402E-BD0B-4E334C7A2ED2}" srcId="{85ACD927-E5E2-45BE-928A-6C19FE197011}" destId="{BBEB4B02-C1BF-4468-8A6C-608363E8290B}" srcOrd="0" destOrd="0" parTransId="{BAD51BC2-AE92-4D84-9639-AAD1D995F6EE}" sibTransId="{3ABF916F-C446-4E56-AFA8-FF274F9D9447}"/>
    <dgm:cxn modelId="{4FE4319C-9A83-4C37-950C-E370A6AD5284}" type="presOf" srcId="{BBEB4B02-C1BF-4468-8A6C-608363E8290B}" destId="{CF3F85F3-EB0F-4157-A898-8F13E7D8A6B7}" srcOrd="0" destOrd="0" presId="urn:microsoft.com/office/officeart/2008/layout/VerticalCurvedList"/>
    <dgm:cxn modelId="{3A3BAA18-387B-48D3-BD8B-5409BF38E32B}" type="presParOf" srcId="{FDB50305-393F-43BD-8E0E-117F823A564C}" destId="{245941F1-694D-417E-9037-FFD44BA1C707}" srcOrd="0" destOrd="0" presId="urn:microsoft.com/office/officeart/2008/layout/VerticalCurvedList"/>
    <dgm:cxn modelId="{48AD9F1F-100E-43D0-A107-A8A2C7A80ECB}" type="presParOf" srcId="{245941F1-694D-417E-9037-FFD44BA1C707}" destId="{CA2AA6D6-F74E-4361-AFA5-C56B87608653}" srcOrd="0" destOrd="0" presId="urn:microsoft.com/office/officeart/2008/layout/VerticalCurvedList"/>
    <dgm:cxn modelId="{B5224028-DD85-477D-B414-2FC84196F173}" type="presParOf" srcId="{CA2AA6D6-F74E-4361-AFA5-C56B87608653}" destId="{25F42EA4-EC85-4C0B-87AD-B2A486C59988}" srcOrd="0" destOrd="0" presId="urn:microsoft.com/office/officeart/2008/layout/VerticalCurvedList"/>
    <dgm:cxn modelId="{4FE4C61C-C7B7-47BD-9D4A-BBA8F67EFCB1}" type="presParOf" srcId="{CA2AA6D6-F74E-4361-AFA5-C56B87608653}" destId="{81A37D3D-F004-466D-AB14-92057F501227}" srcOrd="1" destOrd="0" presId="urn:microsoft.com/office/officeart/2008/layout/VerticalCurvedList"/>
    <dgm:cxn modelId="{26256AC0-428C-4D85-9DB9-4D9D5AED1F83}" type="presParOf" srcId="{CA2AA6D6-F74E-4361-AFA5-C56B87608653}" destId="{F6703BA0-F80A-4F70-90A0-651A295A7539}" srcOrd="2" destOrd="0" presId="urn:microsoft.com/office/officeart/2008/layout/VerticalCurvedList"/>
    <dgm:cxn modelId="{C54695DE-A812-4ADC-AA23-8209DD7ED983}" type="presParOf" srcId="{CA2AA6D6-F74E-4361-AFA5-C56B87608653}" destId="{A34100B4-DD27-467C-ADB8-84109ADCA854}" srcOrd="3" destOrd="0" presId="urn:microsoft.com/office/officeart/2008/layout/VerticalCurvedList"/>
    <dgm:cxn modelId="{DAD92DD7-0C04-4EB4-8EB7-AFABA5630974}" type="presParOf" srcId="{245941F1-694D-417E-9037-FFD44BA1C707}" destId="{CF3F85F3-EB0F-4157-A898-8F13E7D8A6B7}" srcOrd="1" destOrd="0" presId="urn:microsoft.com/office/officeart/2008/layout/VerticalCurvedList"/>
    <dgm:cxn modelId="{5A0B50D7-A7D9-4336-868A-A407474777F6}" type="presParOf" srcId="{245941F1-694D-417E-9037-FFD44BA1C707}" destId="{3865C902-9900-4A0E-8F8B-2E0C71F6BEAC}" srcOrd="2" destOrd="0" presId="urn:microsoft.com/office/officeart/2008/layout/VerticalCurvedList"/>
    <dgm:cxn modelId="{269C6866-280C-4D8B-8F6F-5F6BDEEB653F}" type="presParOf" srcId="{3865C902-9900-4A0E-8F8B-2E0C71F6BEAC}" destId="{F30D393D-23C0-47AA-A05B-FE6355C56122}" srcOrd="0" destOrd="0" presId="urn:microsoft.com/office/officeart/2008/layout/VerticalCurvedList"/>
    <dgm:cxn modelId="{6227CF6B-933E-4C50-93F9-4E95918B4DD4}" type="presParOf" srcId="{245941F1-694D-417E-9037-FFD44BA1C707}" destId="{2C7028CF-9606-4A9A-BEF6-FAE363DE7221}" srcOrd="3" destOrd="0" presId="urn:microsoft.com/office/officeart/2008/layout/VerticalCurvedList"/>
    <dgm:cxn modelId="{1F1DF055-58F4-4A7B-900A-8C06DFFE8859}" type="presParOf" srcId="{245941F1-694D-417E-9037-FFD44BA1C707}" destId="{E0528FB9-9AC5-43B4-94DF-F7BB839DCB06}" srcOrd="4" destOrd="0" presId="urn:microsoft.com/office/officeart/2008/layout/VerticalCurvedList"/>
    <dgm:cxn modelId="{7F47B924-0965-4100-BE0B-6EAFD5B2EDDA}" type="presParOf" srcId="{E0528FB9-9AC5-43B4-94DF-F7BB839DCB06}" destId="{163DF2C9-96C8-4904-97A7-BA7CDFD96AC0}" srcOrd="0" destOrd="0" presId="urn:microsoft.com/office/officeart/2008/layout/VerticalCurvedList"/>
    <dgm:cxn modelId="{2C407AFD-8B23-4ED2-BCD2-3AEE0ED8EA1E}" type="presParOf" srcId="{245941F1-694D-417E-9037-FFD44BA1C707}" destId="{19E6E95D-A971-4749-B0DD-10F2DDBB3F7C}" srcOrd="5" destOrd="0" presId="urn:microsoft.com/office/officeart/2008/layout/VerticalCurvedList"/>
    <dgm:cxn modelId="{CAB93915-1168-4C68-99D8-FF15F277EF3C}" type="presParOf" srcId="{245941F1-694D-417E-9037-FFD44BA1C707}" destId="{222B12D0-259F-41B1-AD37-7D8DB2BBDA51}" srcOrd="6" destOrd="0" presId="urn:microsoft.com/office/officeart/2008/layout/VerticalCurvedList"/>
    <dgm:cxn modelId="{366DB22B-A99A-4A29-91EB-08D95F79B582}" type="presParOf" srcId="{222B12D0-259F-41B1-AD37-7D8DB2BBDA51}" destId="{4713AF2F-C633-4F01-8317-D4C4B2DBCF55}" srcOrd="0" destOrd="0" presId="urn:microsoft.com/office/officeart/2008/layout/VerticalCurvedList"/>
    <dgm:cxn modelId="{802DF14A-7D76-441F-9B48-0F1C7DC49AFA}" type="presParOf" srcId="{245941F1-694D-417E-9037-FFD44BA1C707}" destId="{5D28DE74-EA9F-417F-9ADB-B34ABBE9FF16}" srcOrd="7" destOrd="0" presId="urn:microsoft.com/office/officeart/2008/layout/VerticalCurvedList"/>
    <dgm:cxn modelId="{D5EB1FD4-B563-4937-BF3E-A1CC1A4A1EA5}" type="presParOf" srcId="{245941F1-694D-417E-9037-FFD44BA1C707}" destId="{D856C1AC-4838-46D0-A49F-CFA242F25AC5}" srcOrd="8" destOrd="0" presId="urn:microsoft.com/office/officeart/2008/layout/VerticalCurvedList"/>
    <dgm:cxn modelId="{B5492198-F40A-48F5-9DC5-50F5A5E95251}" type="presParOf" srcId="{D856C1AC-4838-46D0-A49F-CFA242F25AC5}" destId="{AC5B44AC-A881-4275-970E-1101C9601F10}" srcOrd="0" destOrd="0" presId="urn:microsoft.com/office/officeart/2008/layout/VerticalCurvedList"/>
    <dgm:cxn modelId="{2991BE1E-5332-4847-BB08-7A9234F64B5F}" type="presParOf" srcId="{245941F1-694D-417E-9037-FFD44BA1C707}" destId="{0CF6D0AB-629A-4E1B-8514-AE78FEF47C8F}" srcOrd="9" destOrd="0" presId="urn:microsoft.com/office/officeart/2008/layout/VerticalCurvedList"/>
    <dgm:cxn modelId="{7F650607-3DA4-42BA-B41B-EBF2699690B5}" type="presParOf" srcId="{245941F1-694D-417E-9037-FFD44BA1C707}" destId="{54539D0E-53BD-41F0-AE52-EADB00BC65E1}" srcOrd="10" destOrd="0" presId="urn:microsoft.com/office/officeart/2008/layout/VerticalCurvedList"/>
    <dgm:cxn modelId="{599198FE-599E-4CEE-A63B-92E316F53525}" type="presParOf" srcId="{54539D0E-53BD-41F0-AE52-EADB00BC65E1}" destId="{1DD7A03D-ED64-45FC-A215-D4D5A060CB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7A059-0F9E-4229-89D1-4F957005B125}">
      <dsp:nvSpPr>
        <dsp:cNvPr id="0" name=""/>
        <dsp:cNvSpPr/>
      </dsp:nvSpPr>
      <dsp:spPr>
        <a:xfrm>
          <a:off x="1867" y="249109"/>
          <a:ext cx="2558258" cy="867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Dimensões do conhecimento</a:t>
          </a:r>
          <a:endParaRPr lang="pt-PT" sz="2800" kern="1200" dirty="0"/>
        </a:p>
      </dsp:txBody>
      <dsp:txXfrm>
        <a:off x="27271" y="274513"/>
        <a:ext cx="2507450" cy="816561"/>
      </dsp:txXfrm>
    </dsp:sp>
    <dsp:sp modelId="{DDCEE580-D548-427D-9698-2B66447CFE13}">
      <dsp:nvSpPr>
        <dsp:cNvPr id="0" name=""/>
        <dsp:cNvSpPr/>
      </dsp:nvSpPr>
      <dsp:spPr>
        <a:xfrm>
          <a:off x="257693" y="1116479"/>
          <a:ext cx="255825" cy="39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65"/>
              </a:lnTo>
              <a:lnTo>
                <a:pt x="255825" y="392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93831-F8E5-4A52-958A-66AA6AB790A9}">
      <dsp:nvSpPr>
        <dsp:cNvPr id="0" name=""/>
        <dsp:cNvSpPr/>
      </dsp:nvSpPr>
      <dsp:spPr>
        <a:xfrm>
          <a:off x="513519" y="1252659"/>
          <a:ext cx="1993337" cy="511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factual</a:t>
          </a:r>
          <a:endParaRPr lang="pt-PT" sz="2800" kern="1200" dirty="0"/>
        </a:p>
      </dsp:txBody>
      <dsp:txXfrm>
        <a:off x="528508" y="1267648"/>
        <a:ext cx="1963359" cy="481792"/>
      </dsp:txXfrm>
    </dsp:sp>
    <dsp:sp modelId="{3C82D671-0B9D-43AC-A128-8C00A81F516E}">
      <dsp:nvSpPr>
        <dsp:cNvPr id="0" name=""/>
        <dsp:cNvSpPr/>
      </dsp:nvSpPr>
      <dsp:spPr>
        <a:xfrm>
          <a:off x="257693" y="1116479"/>
          <a:ext cx="255825" cy="103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024"/>
              </a:lnTo>
              <a:lnTo>
                <a:pt x="255825" y="1033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C2711-0A72-4FEB-947B-A165E094C2D1}">
      <dsp:nvSpPr>
        <dsp:cNvPr id="0" name=""/>
        <dsp:cNvSpPr/>
      </dsp:nvSpPr>
      <dsp:spPr>
        <a:xfrm>
          <a:off x="513519" y="1900609"/>
          <a:ext cx="2261461" cy="497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conceptual</a:t>
          </a:r>
          <a:endParaRPr lang="pt-PT" sz="2800" kern="1200" dirty="0"/>
        </a:p>
      </dsp:txBody>
      <dsp:txXfrm>
        <a:off x="528099" y="1915189"/>
        <a:ext cx="2232301" cy="468627"/>
      </dsp:txXfrm>
    </dsp:sp>
    <dsp:sp modelId="{22BAB3C5-B23D-4FC3-9CB9-0F8A3C7D67FB}">
      <dsp:nvSpPr>
        <dsp:cNvPr id="0" name=""/>
        <dsp:cNvSpPr/>
      </dsp:nvSpPr>
      <dsp:spPr>
        <a:xfrm>
          <a:off x="257693" y="1116479"/>
          <a:ext cx="255825" cy="176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482"/>
              </a:lnTo>
              <a:lnTo>
                <a:pt x="255825" y="1760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FA4BF-877E-41EF-80A3-7FCB8A6A16A1}">
      <dsp:nvSpPr>
        <dsp:cNvPr id="0" name=""/>
        <dsp:cNvSpPr/>
      </dsp:nvSpPr>
      <dsp:spPr>
        <a:xfrm>
          <a:off x="513519" y="2534577"/>
          <a:ext cx="2284636" cy="684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procedimental</a:t>
          </a:r>
          <a:endParaRPr lang="pt-PT" sz="2800" kern="1200" dirty="0"/>
        </a:p>
      </dsp:txBody>
      <dsp:txXfrm>
        <a:off x="533575" y="2554633"/>
        <a:ext cx="2244524" cy="644656"/>
      </dsp:txXfrm>
    </dsp:sp>
    <dsp:sp modelId="{1F45B375-E613-4CBD-B047-9535D910A81F}">
      <dsp:nvSpPr>
        <dsp:cNvPr id="0" name=""/>
        <dsp:cNvSpPr/>
      </dsp:nvSpPr>
      <dsp:spPr>
        <a:xfrm>
          <a:off x="257693" y="1116479"/>
          <a:ext cx="255825" cy="2569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253"/>
              </a:lnTo>
              <a:lnTo>
                <a:pt x="255825" y="2569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A7085-8A8A-414A-A61D-FEB06CB49124}">
      <dsp:nvSpPr>
        <dsp:cNvPr id="0" name=""/>
        <dsp:cNvSpPr/>
      </dsp:nvSpPr>
      <dsp:spPr>
        <a:xfrm>
          <a:off x="513519" y="3355525"/>
          <a:ext cx="2341941" cy="66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metacognitivo</a:t>
          </a:r>
          <a:endParaRPr lang="pt-PT" sz="2800" kern="1200" dirty="0"/>
        </a:p>
      </dsp:txBody>
      <dsp:txXfrm>
        <a:off x="532862" y="3374868"/>
        <a:ext cx="2303255" cy="621727"/>
      </dsp:txXfrm>
    </dsp:sp>
    <dsp:sp modelId="{702E6075-D7AC-4851-A51E-4EE674128EC0}">
      <dsp:nvSpPr>
        <dsp:cNvPr id="0" name=""/>
        <dsp:cNvSpPr/>
      </dsp:nvSpPr>
      <dsp:spPr>
        <a:xfrm>
          <a:off x="2832486" y="249109"/>
          <a:ext cx="3040717" cy="544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Processos cognitivos</a:t>
          </a:r>
          <a:endParaRPr lang="pt-PT" sz="2400" kern="1200" dirty="0"/>
        </a:p>
      </dsp:txBody>
      <dsp:txXfrm>
        <a:off x="2848440" y="265063"/>
        <a:ext cx="3008809" cy="512812"/>
      </dsp:txXfrm>
    </dsp:sp>
    <dsp:sp modelId="{FEB2045A-3B59-49B0-8D72-DB954F80A46A}">
      <dsp:nvSpPr>
        <dsp:cNvPr id="0" name=""/>
        <dsp:cNvSpPr/>
      </dsp:nvSpPr>
      <dsp:spPr>
        <a:xfrm>
          <a:off x="3136558" y="793830"/>
          <a:ext cx="304071" cy="408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540"/>
              </a:lnTo>
              <a:lnTo>
                <a:pt x="304071" y="408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A3667-A1E9-490F-BF44-126B4CD388F0}">
      <dsp:nvSpPr>
        <dsp:cNvPr id="0" name=""/>
        <dsp:cNvSpPr/>
      </dsp:nvSpPr>
      <dsp:spPr>
        <a:xfrm>
          <a:off x="3440629" y="930010"/>
          <a:ext cx="2276879" cy="54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recordar</a:t>
          </a:r>
          <a:endParaRPr lang="pt-PT" sz="3100" kern="1200" dirty="0"/>
        </a:p>
      </dsp:txBody>
      <dsp:txXfrm>
        <a:off x="3456583" y="945964"/>
        <a:ext cx="2244971" cy="512812"/>
      </dsp:txXfrm>
    </dsp:sp>
    <dsp:sp modelId="{57727E82-B3BD-4C5E-B426-4E403334F86F}">
      <dsp:nvSpPr>
        <dsp:cNvPr id="0" name=""/>
        <dsp:cNvSpPr/>
      </dsp:nvSpPr>
      <dsp:spPr>
        <a:xfrm>
          <a:off x="3136558" y="793830"/>
          <a:ext cx="304071" cy="108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441"/>
              </a:lnTo>
              <a:lnTo>
                <a:pt x="304071" y="1089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68116-21A4-4D0D-909D-EF364C8F3D72}">
      <dsp:nvSpPr>
        <dsp:cNvPr id="0" name=""/>
        <dsp:cNvSpPr/>
      </dsp:nvSpPr>
      <dsp:spPr>
        <a:xfrm>
          <a:off x="3440629" y="1610911"/>
          <a:ext cx="3277910" cy="54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compreender</a:t>
          </a:r>
          <a:endParaRPr lang="pt-PT" sz="3100" kern="1200" dirty="0"/>
        </a:p>
      </dsp:txBody>
      <dsp:txXfrm>
        <a:off x="3456583" y="1626865"/>
        <a:ext cx="3246002" cy="512812"/>
      </dsp:txXfrm>
    </dsp:sp>
    <dsp:sp modelId="{157C96C8-0615-45F9-B888-56BAEE9E48DE}">
      <dsp:nvSpPr>
        <dsp:cNvPr id="0" name=""/>
        <dsp:cNvSpPr/>
      </dsp:nvSpPr>
      <dsp:spPr>
        <a:xfrm>
          <a:off x="3136558" y="793830"/>
          <a:ext cx="304071" cy="177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341"/>
              </a:lnTo>
              <a:lnTo>
                <a:pt x="304071" y="1770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AEC7A-30A4-46E6-8327-D703D3D4924C}">
      <dsp:nvSpPr>
        <dsp:cNvPr id="0" name=""/>
        <dsp:cNvSpPr/>
      </dsp:nvSpPr>
      <dsp:spPr>
        <a:xfrm>
          <a:off x="3440629" y="2291811"/>
          <a:ext cx="2488736" cy="54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aplicar</a:t>
          </a:r>
          <a:endParaRPr lang="pt-PT" sz="3100" kern="1200" dirty="0"/>
        </a:p>
      </dsp:txBody>
      <dsp:txXfrm>
        <a:off x="3456583" y="2307765"/>
        <a:ext cx="2456828" cy="512812"/>
      </dsp:txXfrm>
    </dsp:sp>
    <dsp:sp modelId="{C78066BE-810B-4E4A-B5D2-DF64344858B4}">
      <dsp:nvSpPr>
        <dsp:cNvPr id="0" name=""/>
        <dsp:cNvSpPr/>
      </dsp:nvSpPr>
      <dsp:spPr>
        <a:xfrm>
          <a:off x="3136558" y="793830"/>
          <a:ext cx="304071" cy="2451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242"/>
              </a:lnTo>
              <a:lnTo>
                <a:pt x="304071" y="2451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A0AB5-472F-4F00-BC60-BD906F5732C7}">
      <dsp:nvSpPr>
        <dsp:cNvPr id="0" name=""/>
        <dsp:cNvSpPr/>
      </dsp:nvSpPr>
      <dsp:spPr>
        <a:xfrm>
          <a:off x="3440629" y="2972712"/>
          <a:ext cx="3085471" cy="54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analisar</a:t>
          </a:r>
          <a:endParaRPr lang="pt-PT" sz="3100" kern="1200" dirty="0"/>
        </a:p>
      </dsp:txBody>
      <dsp:txXfrm>
        <a:off x="3456583" y="2988666"/>
        <a:ext cx="3053563" cy="512812"/>
      </dsp:txXfrm>
    </dsp:sp>
    <dsp:sp modelId="{590B015A-BB8D-4E91-8CD0-3AE79E91B4B9}">
      <dsp:nvSpPr>
        <dsp:cNvPr id="0" name=""/>
        <dsp:cNvSpPr/>
      </dsp:nvSpPr>
      <dsp:spPr>
        <a:xfrm>
          <a:off x="3136558" y="793830"/>
          <a:ext cx="304071" cy="313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143"/>
              </a:lnTo>
              <a:lnTo>
                <a:pt x="304071" y="31321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72660-E3FB-4E44-9D11-5DFC9979F6E3}">
      <dsp:nvSpPr>
        <dsp:cNvPr id="0" name=""/>
        <dsp:cNvSpPr/>
      </dsp:nvSpPr>
      <dsp:spPr>
        <a:xfrm>
          <a:off x="3440629" y="3653613"/>
          <a:ext cx="2637920" cy="54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avaliar</a:t>
          </a:r>
          <a:endParaRPr lang="pt-PT" sz="3100" kern="1200" dirty="0"/>
        </a:p>
      </dsp:txBody>
      <dsp:txXfrm>
        <a:off x="3456583" y="3669567"/>
        <a:ext cx="2606012" cy="512812"/>
      </dsp:txXfrm>
    </dsp:sp>
    <dsp:sp modelId="{7AB4BB7C-7156-401B-8096-97338AE79625}">
      <dsp:nvSpPr>
        <dsp:cNvPr id="0" name=""/>
        <dsp:cNvSpPr/>
      </dsp:nvSpPr>
      <dsp:spPr>
        <a:xfrm>
          <a:off x="3136558" y="793830"/>
          <a:ext cx="304071" cy="381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3043"/>
              </a:lnTo>
              <a:lnTo>
                <a:pt x="304071" y="3813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80511-5D1B-4B1D-9404-92ECEB62F5D8}">
      <dsp:nvSpPr>
        <dsp:cNvPr id="0" name=""/>
        <dsp:cNvSpPr/>
      </dsp:nvSpPr>
      <dsp:spPr>
        <a:xfrm>
          <a:off x="3440629" y="4334513"/>
          <a:ext cx="2339553" cy="54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criar</a:t>
          </a:r>
          <a:endParaRPr lang="pt-PT" sz="3100" kern="1200" dirty="0"/>
        </a:p>
      </dsp:txBody>
      <dsp:txXfrm>
        <a:off x="3456583" y="4350467"/>
        <a:ext cx="2307645" cy="5128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FAB4A-E0C5-47C0-B1CD-4659DFDB5FF6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AB682-4263-45A5-B433-270B6A35A73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373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Um segundo</a:t>
            </a:r>
            <a:r>
              <a:rPr lang="pt-PT" baseline="0" dirty="0" smtClean="0"/>
              <a:t> para escrever a 1ª palavra que lhe ocorre quando pensa em avaliação</a:t>
            </a:r>
          </a:p>
          <a:p>
            <a:r>
              <a:rPr lang="pt-PT" baseline="0" dirty="0" smtClean="0"/>
              <a:t>Procurar contrastar palavras relacionadas com a avaliação tradicional e outras específicas da avaliação alternativa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461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suma, no</a:t>
            </a:r>
            <a:r>
              <a:rPr lang="pt-PT" baseline="0" dirty="0" smtClean="0"/>
              <a:t> processo de avaliação interessa considerar as fases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5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29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58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467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05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Durante um minuto com o colega ao lado  pensar num </a:t>
            </a:r>
            <a:r>
              <a:rPr lang="pt-PT" dirty="0" err="1" smtClean="0"/>
              <a:t>objetivo</a:t>
            </a:r>
            <a:r>
              <a:rPr lang="pt-PT" dirty="0" smtClean="0"/>
              <a:t> e numa competência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411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791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Com o/a</a:t>
            </a:r>
            <a:r>
              <a:rPr lang="pt-PT" baseline="0" dirty="0" smtClean="0"/>
              <a:t> colega do lado pensar num exemplo de um feedback (1 minuto)</a:t>
            </a:r>
          </a:p>
          <a:p>
            <a:r>
              <a:rPr lang="pt-PT" baseline="0" dirty="0" smtClean="0"/>
              <a:t>Tentar caraterizar o feedback (processos afetivos/cogntivos; tipos de feedback; níveis de atuação do feedback) e de seguida apresentar os slides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912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505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12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184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Com o colega do lado discutam</a:t>
            </a:r>
            <a:r>
              <a:rPr lang="pt-PT" baseline="0" dirty="0" smtClean="0"/>
              <a:t> como</a:t>
            </a:r>
            <a:r>
              <a:rPr lang="pt-PT" dirty="0" smtClean="0"/>
              <a:t> desenham o programa de avaliação para uma dada turma e disciplina.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682-4263-45A5-B433-270B6A35A736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40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308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6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403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10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80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46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06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18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411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530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8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3881-7146-4ADF-BBF9-6B303C4F433D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FD11-8EC1-434A-AE37-968E6D0BB7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9145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lamante@uab.pt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8244408" cy="2736304"/>
          </a:xfrm>
        </p:spPr>
        <p:txBody>
          <a:bodyPr>
            <a:normAutofit fontScale="77500" lnSpcReduction="20000"/>
          </a:bodyPr>
          <a:lstStyle/>
          <a:p>
            <a:r>
              <a:rPr lang="pt-PT" sz="7700" dirty="0" smtClean="0"/>
              <a:t>Avaliação: conceitos e práticas</a:t>
            </a:r>
          </a:p>
          <a:p>
            <a:endParaRPr lang="pt-PT" sz="5800" dirty="0" smtClean="0"/>
          </a:p>
          <a:p>
            <a:r>
              <a:rPr lang="pt-PT" sz="3000" dirty="0" smtClean="0"/>
              <a:t>Aula 5 – 26 de novembro</a:t>
            </a:r>
            <a:endParaRPr lang="pt-PT" sz="3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422108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    </a:t>
            </a:r>
            <a:r>
              <a:rPr lang="pt-PT" sz="2400" dirty="0"/>
              <a:t> </a:t>
            </a:r>
            <a:r>
              <a:rPr lang="pt-PT" sz="2400" dirty="0" smtClean="0"/>
              <a:t>                          </a:t>
            </a:r>
          </a:p>
          <a:p>
            <a:r>
              <a:rPr lang="pt-PT" sz="2400" dirty="0" smtClean="0"/>
              <a:t>Lúcia Amante</a:t>
            </a:r>
          </a:p>
          <a:p>
            <a:endParaRPr lang="pt-PT" sz="2400" dirty="0"/>
          </a:p>
          <a:p>
            <a:r>
              <a:rPr lang="pt-PT" sz="2400" dirty="0" smtClean="0"/>
              <a:t>    </a:t>
            </a:r>
            <a:endParaRPr lang="pt-PT" sz="2000" dirty="0"/>
          </a:p>
        </p:txBody>
      </p:sp>
      <p:pic>
        <p:nvPicPr>
          <p:cNvPr id="13" name="Imagem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29" y="5724771"/>
            <a:ext cx="2232247" cy="84115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black">
          <a:xfrm rot="16826364">
            <a:off x="-3480638" y="266578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421416"/>
            <a:ext cx="1042209" cy="124794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03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2405"/>
            <a:ext cx="8229600" cy="1143000"/>
          </a:xfrm>
        </p:spPr>
        <p:txBody>
          <a:bodyPr/>
          <a:lstStyle/>
          <a:p>
            <a:r>
              <a:rPr lang="pt-PT" dirty="0" smtClean="0"/>
              <a:t>                      Auto-Avaliação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783445"/>
              </p:ext>
            </p:extLst>
          </p:nvPr>
        </p:nvGraphicFramePr>
        <p:xfrm>
          <a:off x="-540568" y="1052736"/>
          <a:ext cx="94330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black">
          <a:xfrm rot="16826364">
            <a:off x="-3599040" y="2953816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concepitos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" name="Conexão recta 3"/>
          <p:cNvCxnSpPr/>
          <p:nvPr/>
        </p:nvCxnSpPr>
        <p:spPr>
          <a:xfrm>
            <a:off x="2555776" y="3861048"/>
            <a:ext cx="5976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220072" y="24208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versus</a:t>
            </a:r>
            <a:endParaRPr lang="pt-PT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20072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versus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36683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222451" y="1412776"/>
            <a:ext cx="4240074" cy="4545161"/>
          </a:xfrm>
        </p:spPr>
        <p:txBody>
          <a:bodyPr/>
          <a:lstStyle/>
          <a:p>
            <a:r>
              <a:rPr lang="pt-PT" sz="3200" dirty="0" smtClean="0"/>
              <a:t>Auto-avaliação</a:t>
            </a:r>
          </a:p>
          <a:p>
            <a:endParaRPr lang="pt-PT" dirty="0"/>
          </a:p>
          <a:p>
            <a:r>
              <a:rPr lang="pt-PT" dirty="0" smtClean="0"/>
              <a:t>Apreciação, constatação, julgamento. </a:t>
            </a:r>
          </a:p>
          <a:p>
            <a:r>
              <a:rPr lang="pt-PT" dirty="0" err="1" smtClean="0"/>
              <a:t>Caráter</a:t>
            </a:r>
            <a:r>
              <a:rPr lang="pt-PT" dirty="0" smtClean="0"/>
              <a:t> </a:t>
            </a:r>
            <a:r>
              <a:rPr lang="pt-PT" dirty="0" err="1" smtClean="0"/>
              <a:t>somativo</a:t>
            </a:r>
            <a:endParaRPr lang="pt-PT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sz="half" idx="2"/>
          </p:nvPr>
        </p:nvSpPr>
        <p:spPr>
          <a:xfrm>
            <a:off x="5206642" y="1431974"/>
            <a:ext cx="4038600" cy="4525963"/>
          </a:xfrm>
        </p:spPr>
        <p:txBody>
          <a:bodyPr/>
          <a:lstStyle/>
          <a:p>
            <a:r>
              <a:rPr lang="pt-PT" sz="3200" dirty="0" smtClean="0"/>
              <a:t>Auto-regulação</a:t>
            </a:r>
          </a:p>
          <a:p>
            <a:endParaRPr lang="pt-PT" dirty="0"/>
          </a:p>
          <a:p>
            <a:r>
              <a:rPr lang="pt-PT" dirty="0" smtClean="0"/>
              <a:t>Antecipar, monitorizar, ajustar.</a:t>
            </a:r>
          </a:p>
          <a:p>
            <a:r>
              <a:rPr lang="pt-PT" dirty="0" err="1" smtClean="0"/>
              <a:t>Caráter</a:t>
            </a:r>
            <a:r>
              <a:rPr lang="pt-PT" dirty="0" smtClean="0"/>
              <a:t> formativo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2045" y="548124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Auto-avaliação                   (metacognição)                   Auto-regulação</a:t>
            </a:r>
            <a:endParaRPr lang="pt-PT" sz="2400" dirty="0"/>
          </a:p>
        </p:txBody>
      </p:sp>
      <p:sp>
        <p:nvSpPr>
          <p:cNvPr id="12" name="Seta para a direita 11"/>
          <p:cNvSpPr/>
          <p:nvPr/>
        </p:nvSpPr>
        <p:spPr>
          <a:xfrm>
            <a:off x="2282596" y="55188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5450948" y="55214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AutoShape 2" descr="data:image/jpeg;base64,/9j/4AAQSkZJRgABAQAAAQABAAD/2wCEAAkGBhQSERUUEBQVFBUWFxsXFhYYGR0UFxodHBobGB8XGBsgHCYfGxokGhggHy8gIyovLC4sGR4xNTAqNSYrLSkBCQoKBQUFDQUFDSkYEhgpKSkpKSkpKSkpKSkpKSkpKSkpKSkpKSkpKSkpKSkpKSkpKSkpKSkpKSkpKSkpKSkpKf/AABEIAKQBNAMBIgACEQEDEQH/xAAcAAEAAgMBAQEAAAAAAAAAAAAABgcEBQgDAgH/xABIEAACAQMCAwUEBAoIBgIDAAABAgMABBEFEgYhMQcTIkFRMmFxgQgUkaEVIzNCUmJygqKxFyRDVJKTstM0U3Ojs8GDwiZjZP/EABQBAQAAAAAAAAAAAAAAAAAAAAD/xAAUEQEAAAAAAAAAAAAAAAAAAAAA/9oADAMBAAIRAxEAPwC8aUpQKUpQKUpQKUpQKUpQKUpQKUpQKUpQKUpQKUpQKUpQKUpQKUpQKUpQKUpQKUrQcZcYxadAHcGSR22QQJ7crnoq9eXPmccuXUkAhv61mta4kEUjK0bSIjMsZcIWKjOz3E4xnHnULg4HvtQ/GaxdyQo3MWds3doo/RkfnvPr1+Nfep9iuni3kW1tUMxXajySykBjy3t4jnbndgDnjFBJeEeOLXUo99rICwGXiblKn7S+n6wyD61v6rzgzsUs7FklcvPOpyJCTGqn9RFP+omrDoFKUoFKUoFKUoFKUoFKUoFKUoFKV+E460H7SobqHbBpULlHu1LA4OxXlUfvKpU/I1udB4ws73/hLiOU9SoOHA9ShwwHyoNzSlKBSlKBSlKBSlKBSlKBSlKBSlKDwvr5IY2lmYJGgLMzHAAHma1g4xtRbxTzTRwJKiyJ3rrGxVhuHInrg9BUT7T+zu91PAivESFea27IyKT+k7hmLH08OB5DqT58AdllvFCPwhZI1yh2s8jfWEkA9l0BJULjlgqCCD5YoJAnanpZbaL2HPvJA/xEY++pJaXscqB4nSRD0ZGDqfgQcGsCXhWzZdjWtuV/RMSEfZtqKv2dvZXKXGiuIVZ1Fzaux7iRCebL1KuB0x8scwwT+q64eh/CGtXd3J4o7E/VLZT0En9q/wC1nln0Yegqxa0PCHCosI5kEhkMtxJcFiu05kI8PU5wAOfn7qDfVB+Ie2TTbQlTN3zj8yEd5z9N3JB/irX3/bjZwahLaTKwjjIT6wvjXePaDKBkBT4cjPMHl51z9xneQS39zJaZMLys6ZG32jk4HkNxOPPGOQ6UHWF5xZBFYi+kbEBjWUHqSHA2gDzYlgMete+g8SW97H3lpMkq+e0819zKfEp9xArki84xu5bSOzklLW8RBRMKMYzjLAbiBuPIk+XoKmXYHZxtqLSyTCLuYiwTfs358Jz0BRRzIPnt99B0vSsHS9cguQxtpo5gjbWMbBwDgHGRy6Gs6gUpSgUpSgUpSgUrW8QcRQWUJmupBGg9erH9FR1ZvcKqSDtynvdRtrazjEMDzxqzOA8rLuG79VMrnpk++guxmA5nkK1txxRaR/lLq3T9qVF/m1c2dtWqPJq9yhdjGhRVQsSoxEmcDOB4sn51DrTR55fyUMsn7CM/8hQdo2d4kqB4nWRG9l0YOp545EEg8xioN2v6RqN1aiDTlUo2e/8AGEkYeSDOBtPU88nkOmc7DsmtXj0i1SRGR1V8qwKsPxrnmDzHKpfQcU6ros9s/d3MUkL/AKLqVJ94z1HvFY1vcNGweNmRlOVZSVYH1BHMGu0tX0aC5jMdzEkqHqrgEfEeh9451z7xb2SRPG91ocouoVZg8Kt3kiEddh6uPcfFjBG7NBuuzjt4IK2+qnIOAlzjmPdMB1H645+ueZF5xyBgGUggjIIOQQeYIPmK4fIq1OyDtZNmy2l4+bZjhHP9iT7/APlk9R5dfWg6OpX4rZGRzBr9oFKUoFKUoFKUoFKVUPaD27i1lktrKLfLGxR5JQQisDghU5F8HzJA+IoLYurtIkLyuqIvMsxCqPiTyFQDiDt2063JWJnuXHlEPBn3u2AR71zVNana319tuNXuvq8Lc0ackFh6wW6jcw59QoX9atd+F7C3/wCFtWunH9rdnCZ9Vt4yBj9t2+FBPLv6QN9cP3djaRqWOFB3TyenLG0fdU14e4b1u4w+p37W6H+xgWISfAuEwvy3fKq21XStfFtHKgkW3kjWQR2YWEKrDIV4ogreyeeQfjV68CXFw+nWzXiFJ+7AcN7RxyDN6MygMQeYJIoKN7RNS1Sw1JreK8umSTa1v+MJJVzgL7yGyuevIHzq6hw1dCGMRX8yTKih2dUuI3YABmKuu4ZPPwstSCWzRmDMisy+ySoJHPPI45cxXtQVRrHa9Ppd0LbU4oZsqH721LKQpJA3Rvy3cs4DenrU40Di+21KFjZTjdtIIxiWMkYDMjeh8+hx1NVVxj2MX99qs0pkiEMhDCUk5VcBRH3fUsqgDyU9cjOBE9a4cbQNXtiZHeHMcneDMbMmQJF8J5cweWehXOc0Gt7SOzqbSpU72VZkmLmOQZDHbt3b1OcHxDzI59admPAB1W6MbOY4o13ysObYzgKueW4nPM8gAevQyntn7PLmJvrizTXVuepkYyPDny/6Z8mHTkD5Ex7sk4+TS7tmnBMMyhJCoyykHKuB5gcwR6HPPGCFm8T/AEfbU2zGxMqTopKhm3q5AztbI5E9Mjpnoa56rpfibt2sIrdzaS9/MQRGoR1AJHJnLKPCOuBzP31zQTQXV9HT6xHNOrQyi3ljDCUqRHvQ8gGIxzVz09BV8VXfZF2jHUomia3MbW6IGdTmI+QAz4lYgE458geflViUClKUClKUCsHW9XS1t5Z5c7IkLttG44HkB6npWdVN9pfbJLY6kkFsEkjhX+sIw5Oz4O0N1UquOY82OQcYoKh4241n1O5M05woyIowcrGvoPUnzbzPuwBMexTgS4ku4b51CW0TEh38PeHBUCMeeGI59ORGSeVSWy4N0fUgNUjLW1vEWN3AV2x7lG4qCPZHMZ2ZBBwApNQDj/tOlv5AkGYLSIjuYV8Ps+y7gctwwMAcl6DzJCf8c8X6dpl9Ns0/6xes295ZvYBYBgU3buQB/NC/HrUTvPpAak5/F9xCPILHn/UWrZdplv8AhPTLLVYVzIAILkKMndnAOB5CTIHulStBwn2Q6hPNC8lq8cPeIXaQiM7Nw3HYxDnw58qCxu0TtXu9MNnEgikma3WS53qSCxwOQVl2+JXPzFOGPpE28pCX8RtyeXeITJH8WGN6j4bqj/aj2Z6peahPcxwiSM4EYWRNwRVCjwkg5OC2PfVTanpE1u/d3ETxOPzXUofiM9R7xQdD9suuXT6aG03EltKD388TByE9AB+Yee5h0AwcZNUPwpxdcadOJrZ8HoyHmjr+i48x946jFWN2FW13EZbl5RDpyhjN3n5NyBjKA9CPN/djn0Gr7TOA4tseo6SO8tLg80QE925JGAuMqpII2keFhjzAAbPjHh231izbVdLXZMnO8th1zjLOAPzsc8j2xk+0CDUFWl2RaLqlrfRypaTiB8JMHXulKE+0N+MlT4hj0I8zWh7XeFVsNSkSMYilAmjA6KGJBUe4OrAe7FBYnYT2klwNOum8Sj+rOfMDrCT6gc19wI8gKuuuIba5aN1eNirowZWHIgg5BB9QRmutOzfjRdSsUmOBKvgmUeTgdQP0WGGHxx5GglVKUoFKUoFKUoFc59rtr9R16K625RzFcYxyJRgrr89mT+1XRlVD9I7SQ1nb3HLdFLs9MrIpJx684xy+NBTPHkDpqN0sjtIRM2Hdi7MhOUJJ65Qg14cH6St1fW8MjKiPIodmYINo5sMk4yVBA9SRWw42HeJZXXP8faork+ckBNu3z2xo371Ry2tmkYJGrO7HCqoLMT6ADmTQduIAAAMY8sdPlSSQKCWIAAySeQAHmaqvsS4S1G0DtesyQsmI4GkLFWyDu2c1TlkdQfUVY3ENg09pcQocNLDJGp9C6MoP2mgpfib6RkomZdPhiMSnAkmDMz4/OChl2g+QOT8Ogm/Zf2rpqm6KVBFcIu4qDlHXIBZM8xgkZU56g5PPHMd3aPE7RyKUdGKspGCCDggj1BqyPo/6NJJqffqCI4Y33t5ZdSipn1OS2P1TQdK1R/b1xRp9xAkMcoluopMr3Y3qoPJ1d/ZGcA4GTlBnFXhXOPaP2KGxhlu4rlXiU5KOuxxuYKFUjIY5P6tBpOF9a1DU7u1tDdSbAVXbkBBGg5lkxtc7FIwwO7ODnJr17TuzJ7G9RLZGeG5bFuB4iGJx3PvIJGPUEeYNQSANuHd53ZG3bndnyxjnmrg0jXNehtVnubfvoLVhPuuVAm2qCpCk+P2XJ3kEj1xkEKn1XSJraQxXMbxSAAlXGDg9D8Kszs07JbXVNPklaeRJxIUGACseACMqebhgwOcjpgdDmXcSadpGsNZ31zdmBZVMKplYyzKdxR2IIUqWIPruXB5jNh8L8I2thGUsowivgsdzOWIHIkkn18uVBhdnnBS6ZZrACHcsXlcDAZjy5Z54CgD5e+pPSlApSlApSviaZUUs5CqoJLE4AA5kknkBQfN3PsRnCltqltqjLNgZ2geZPSuSNR4U1K4uHkls7nvJpCzEwyAbnbPUrgDJq++Oe0JfwPcXWnSnKyLCkoHLdvQMV3DmMEjOPh61A+yntJ1K91KGC4uN8RDs47uIEhUYjxBAR4sedBidr18tja2uj2xwsaCS4I5b2JyM/Ftzke9PSq10HQZry4S3t13SSHA8gB1LMfJQOZNWlrXbrILqeGe0trmBJpFQMCG2q5UZJ3LnA/RqYcO8S6Za2SaqbJbL6w/cDuwHJG45IAAAXKEnAzhPPlQSrgDghNLte4R2kZm3yMehcgAlV6KMAD15cya1PbZdvHpErROyNvjG5WKnm4zzHOpdo+twXUYltpUlQ/nKc49xHUH3HnUM7TO0TTrVTb3aC7k5MbcAMAR4l70nwr64OT05YoOd7LjS+hbMV3cKfdK5B+IJwfnUz0/tk+sILfW7eO8gPVwoSZP1lxgZ+G0++sv+mu2PhfRrQxdNvgzj/Jx91ZMfB+la2pOkt9Su1G5reTOwjzYDJ5D1Tpyyozmgz+1yGa50+CbS3R9MRBuihG0oV/OkHmq9MYG05JHmK/4L7UbvTIpIrfu2WRgwEgLBGxgsoDDmRjOc+yKmnEnFlvodq2m6S3eXDf8AFXJ54bGCFHMb8csDko9WyRTdBMdU7XdUnyGu3QHyiCw/eoDffUm+kE39Ysg3t/VRu/xH/wBg1BeB9H+tajawEZDzLuH6oO5v4Qa3/bbrP1jV5gOawhYR+6Mt/GzUEDqd9jvGf1DUFDtiCfEUuegyfBJ+6x6/os1QSlB3HSoh2U8T/XtMhkY5kjHcy+u5MDJ97KVb96pfQKUpQKUpQK587b9ce+1KHTrbxd2wXA6NNJjr5YVSBnyy9XZxbxCtjZzXL/2aEqP0mPJV+bED51zJo940MF1qUrEzys8Fux6mSUEzTDnnwRtjP6Uy+lBgcbaijTLBbtm3tU7iI+T4JLzemZJCz59Co8q02m6g8E0c0R2vGwdT6FTkfKsalB2VovFUM9jHeF1jidA7FmCqh6MrMcDwsCvyrN0rV4bmIS20iyxtnDKcjkcEfHPlXF730hjWIu5jUkqhYlFJ6kLnAJ9a6Z7C9HWDSkYMrPMzSvghtufCqnHQhFBI6gk0El1zgSxvH33VtHI/6eCrHHQFlIJHxrZ6XpMNtGIraNIox0VAFGfXl1J9TzqOdovaHHpMUbvGZWlcqqBthwBlmzg8hlR+8K2/CfEkd/aRXMQwJFyVzkqwOGQnzwwIz58j50Gu4m7SbGwmjhupdruM+FS+weRfbkgHy5HoarDty40jvEtbSxkWcSN3jd2d2T7EacvzslvCefs1ifSGa0kmhkhmja5UGOaNTuO0c1LEcgwORgnOGHpUC7Pdet7O/iuLuN5EjyQFxlW6B8H2tvXGRzwfLBCX6f2VappuoWk0cXfgSod0Tch+kr5wUG3I3Hlz6+VdFXdossbxyDKOpRh6hgQR9hrH0TWoruBJ7dt8UgJVsFehKnkQCCCCPlUF7UO14aY6wQRiWcqHbcSEQHpnHMscdMjlg+dBF+0vset7TS2ksu8LQSGVi7bmKOFRhyAGF2q3wDetbn6P9vIunyTTTlomcrHGX3JEE6nr4CSenLkAfzqcB9qyawJbG7iWKWWJwu0kpICpDLg81YKc9TkA9Mc+epJXUNEWYLu5pk7dw5Zx0z76DtmGZXUMhDKwBVgcgg8wQRyIr7qvuw3V2m0mNXDAws0QJBG5faUg+YAbby/RqwaBSlKBXNHbB2oNfTNbWzkWkZxyP5Zh+e3qgPsj970xb/bLxGbPSpShw8xECHzG/O4j/wCMNz9cVypQWuPFwhy/Mu/F838/8YrX9gb41dMj2opAPjt3fyU1M/o3asGgurVsZWRZlB8ww2Hl7ii/4hV0BR5UHFuvxFbudW6rNID8Q5FWf2k6ZM2jaMlvFI6CDvJNiM6hjHEQWIHLJdsZ99Rrtn0A2urTHGEnPfofXf7X/cDfdU+i42uo+HLW60913WxEFypUOAq+BSc8x/Znl5PQaPsuzp2l6hqbKe8XEEKsCPF4eZHmN8ifJG9TWv4C4Wt5ILjVtZLyQRucJk7ppCQSTzBbxMABnmSckAHOBxR2x3d/aNa3EcG1ip3orK3hO7zcjy9K3XEB/wDxGw2dDctv+O646/PH3UHyeNdCuj3Vxpn1VDyWeEjevluYKoJ/i+BqNcY8IzaRPHLbzFoZBvtrqI7SQR0yp5NtbyOCDkeYEPrbS8VXLWi2bSlrdW3LGVU7TknKsV3D2j0PmaDVE1KtL7LNSuIkmgtS8cg3I2+MZHrguD9tRSt3Z8b30SLHFeXCIowqLKyqB6AA8qDO0KaXR9Vha7jKPBIplTIYhXXnjBIJ2Pkc63fbNwp3N39chO+2vfxqSDmu5huZc+/O8eoP6pqCahqMk8hlnkeWRsbnclmOAAMk8zgAD5VaPZZrCahay6Lenk6s9q55lGHiKj4HLj3bx0IFBUtKydS094JpIZRh4nZGHvUlT8sisaguT6N+tlbi4tSeUkYlUfrIdpx7yr/wVf8AXJvZDfd1rFoc8mcxn370ZMfaR9ldZUClKUClKwtZ1VLa3lnlOEiQu3wAzge89B7yKCmu3zX3uLi30y28Tbld1HnI/hjT5Alv319KrHja+TvUtYG3QWi9yjDo75JlmHP8+Ukj9UJ6VtbLWH/rmrzH8c7tFbe6WUHc6+6GE8vQvHUHoN/w5qtpbo7z2xup8juldttuoxzZ1Hic5/NyBipg2sa0LT62trAlmRu2ra2/d7c4zsKmTZ+t0xzz51WFS1u1C+Nh9Q7xe52d3naN+zp3e79HHLpnHLNBlXNlb6lbyz2sSW15Apkmt05QzRj2pYVP5Nk6tHnGOY86immaxNbPvt5ZIn/SRih+BweY9xrEzX5QbriXjG6vzGbyTvDEpVTgLyJyScAAnpz9wr4s+LLuG2a2hnkjhdi7Ip25JAU5I8WCAOWce6tRWy4f4flvZxDAAWILMzHaiKPakkb81AOp/mSBQa2p12O6DaXl/wBxfIXDRs0a7igLLgkHbgnwbj1/NrxbS9GQ9093eO+cG4jhT6uD6hC3eMo9R18hWvuYZ9H1BWjdWeIrLFIOaSI65Vx6qyNgj4ig6203TYreJYoEWONBhUUYA55/mSfnVJdt/ZrdTXf1y0jadZFVZEQbnVlG0HaOZUqB06EHPlWX2NcV6nqN9LLcTlreOPDrtVU3MfAqAAYbkTnnyGD1FXNcXSJjvGVdx2ruIXJOTtGepwDy9xoKI7FOzS7jvVvLuJ4EiDbFcbXdmUp7J5hQGJyfPGM88VvpOux22pC5eITRpMz92SAGBLY6gjlnPTyrqzi/WBa2NzPkDu4nZT+tjCj5sQPnVLt9Htpba3mtbtXaRUZ96lUIfDboyOeAp6MOeOozigufhPieK/tUuIFdUbIAddpBU4I8wQDyyCRy91V2na8r8QLbq/8AVMG2Bz4WlJB7z3jeojB6YJPnVm6focUNqlqi/ikjEYHTK4wckY5nqT5kmq64e4ZtLvV9SBt4TbQRxWqIEVUDe0+0ADayspGRgjlQWrSvmNMAAZ5DHMkn5k8yfeaUFL/SWuSIrJPJnlY/FVQD/WaoaugPpJ2Ba1tZfJJWQ/vpkf8Ajrn+glPZpxZ+DtQimY/iz+Lm/YbGT+6QGx+rXTHFPH9np6I91JjvAWjCKXLgY9nHLzHMkDmK4+q2eBNah1Wy/BGoPskXnYznmQQOUfvx0A81O3kQtBsuIe3+3lYGPTkm252PcbSwz6KFbGcD86tPcdvs7RvF9Ss+6cFWTa+0gjBBww8uVV/xFw7NY3DwXKbXX5qw8nQ+anyP8iCK1lB9Ock4GBnp1x7qtXs7cajo97pfLvk/rFsD1OCCVHp4hj/5T6VVFZ+h61LaTxz27bZIzlT5ehBHmpBII9DQYUkZUkMCCDgg8iCPIj1r5qU9oXE8F/cJcQQdw7RD6wPJpdzZYeoK7eeATzzz5mLUClK3Gj8H3l2hktbaWZA20si7gGABx8cEH50GLoeiy3c6W9uu6WQkKCQo5AseZIAwAT8qtnSOGbLh4i61KcT3qgmG2iPskgjJ8+h9pgFHPAY4rV9lPAd9Bq1tLPazRxqXLOy4UZicDJ95IHzqFcfSbtUvT/8A1Tf+RhQYGu6u11czXDgBpZGkIHQbjnA9w6VgUpQbzgV8anZEf3qH/wAq12PXHnZ/AX1SyA/vMR+QdWP3Cuw6BSlKBUV7SeEptSszbwTLDlgzblLBwvMISDlRuw2cH2RUqpQc5T8F6xp8XcyWkN/aqWITYtwoLdWTG2dCfVcVH9P0iw1CXuYVnsbghzsJ+s2/gRnYZO2WPkp6766qmkCqWPQAk/LnXJfBMhM95cHrHZ3Umf1pEMI/imFBE6V+1JeMtLijisJoECrPaIXxnBlRmjkPPzJUH50EZpSlArLs9WliSWOJyizKFlA/OUHdtJ64z6daxKldtwvZTIhi1OOOQqN8dxFJFtOOYDqHVhn4UEVqY9pPI6eh9uPTrdZB5gne4U+8Iy16Wmk6bZES3N0l86c1trdXEbnqO9ldQAmeoAJNRjXNaku7iS4nOZJG3NjkB5BQPJQAAB6AUHvw7xXdWMneWkzRHzA5o3uZT4W+YqxX7S7i/ja7uFWJbGBwmwnbJc3AMMbbT02oWfGTjYx86q3TdOkuJUhhUvJIwVVHUk/y+PlUq1mHvHt9J0/8cEfxuvsz3DcnkB/5aAbFP6Ks3nQWnwZcNr+mra3CyQwW4iSSVHG6d0X2RlSFAwjk8zkjpVo6PpSW0EcEOe7jUKu4ljge8860encOS6fpi2+miFpo1GDNuEbuWBd22+LnlsD9kdBWmeDiGbwmTT7VfN41klcfANlT88UG74640TT4Mj8ZcSeC2gHN5HPIeEc9oJGT8upFfnZ3wu1jZhJjuuJWaa4brmR+Z5+eBhc+eCfOvDhfs5itZTc3Ekl5eEYNxNzK+WIl5hBjl5nGRnHKpdQKUpQRrtG4bN9ptxAoy5XfH+2h3KPnjb+9XITDHWu4q5u7cez82lybuBfxFwxLY6RynmR7lbmw9+4elBVtfSOQQQSCDkEciD6ivmlBbeicc2mrW62Wu+CVeUF7yBB6fjD5H1J8LeeCMmF8d8AzaXMqSkSRyAtFMvsuB/JhkZHPqOZqMVbnDNx+E+Hru2m8UmngTQMeZCAMwX7FdPgy+lBUdKUoFKkPBPDMV9O0U11HaARlleTGGbKgIMsvMgk9fLpUuvPo+34G63ktrhfIq5Un7V2/xUFYVvdD44vbOMx2lw8SFi5VcY3EAE8wfJR9lba67HdVj62bn9lo3/0uax4eyvVGOBZTenMBR9pIFBYHYvxnf3uolLm5kkijheRlbbt6qozgerZ+VVDrV731xNL/AMyV3/xMW/8AdW3YaQ3D2lXUl2yC8vF7mGJW3FRggnI5ctxYkcvCgzk1S9ApSlBPOxHTzLrMBxkRiSQ/JCo/iZa6nqi/o26H4rq7I5ALAh+P4xx9yfbV6UClKUClKUGm4zu+60+7k/Rt5SPj3bY++uaeBtQ+q2moXPdxSkLBAElTvI27yXeQy+fhhJ+ODV+dsV33ejXZ9VVP8ciL/ImudgAmik+c18B8oYCf53FBkjjOzf8A4jSbU/8ARkmtvsw7D7q2PFdzBc6NbS2sTwJbXUsHdtJ3xHeoJshtoO3cpxketV9WbDrEqQSW6t+KldHdcA+JNwUg9R7R6daDCpSlApSlAr2s7N5XWOJWd3IVVUZYk9ABXjUt4FuWEd+kRCTGzZ45BycCN1eREbqN0O/OPSg+724TTInt4GV72RSlzOpysKnrbwsOrno8g96jzNW32H9m5tIvrl0uJ5VxGp6xxnzI8nb7QMDzIqvOwvhqC71BjceLuE71IyPCxDBdzeoUkHHmSPIYPTdApSlApSlApSlArD1fSYrmF4J1DxyLtZT6eo9CDzBHQgGsylByX2i9nU2lz4bLwOT3U2OR89j+jgeXn1HuiFdr6tpEV1C0NxGskbjDK3T4jzBHUEcxVDcQfR5uVulWydXt3PtyNtaIdcOPz/QFRz8wOtBUkURZgqgsxIAAGSSeQAHmauGx0s6Fol012Qt1qCd1HDnxKu0rkjyIEjMfTwDqcUk1jTOHwUswt/qAGGmbnHGehAwfD+yp3dQWHSqt4g4invZmmupDI55c+ijyVR0VR6D+dBraUpQKybPUZYjmGR4z6oxQ/aCKxqUF3dsfGN3YS2dva3Eke21VnYHJck7MsTncfxfU+p9aryXtV1Rhg3s3yIU/aADU6tdSsuIoIoLt/quoxII4pT7Evu9Dk89vIgk7SckVXHFnBF1p0my6jwD7Ei+KN/2W9fccEeYoNTfahJM5eeR5XPVnYux+ZJNY9KUCvpEJIABJPIAcyfcK+atXsJ4CNzci8mX8RbtlM9HlHMY9ye0fft99BdPZ1wv9Q0+GAgd4Bvl/bbxMPfj2c+iipLSlApSlApSlBWX0hLzZpQX/AJk8a/YHf/6CqZt5LO4sLa3lujbSQvM7boWkRjIUAO5CSMLGPzfOunuIuFra+jEd5EJUVtwBLLg4IyCpB6Godedgelv7KTRfsSk/6w1BRC8GI/5HULB/QNJJAf8AuxIPvr9Xs4vW5xRxzD/9M8M/3JIT91W3efRttj+Rup0/bVJP5BK0l59GuYfkbyJ/242j/kz0FV6nwxd2w3XNtPCucbpI2Rc+gJGK1lSzh2V3s9St2LHbAkwUkkBop4wcDyOyRqidApSlArf8B3yxajbtJjYz91JnpslBifP7jmtBX6D6UE/7LLlrHXY4pDj8ZJayfE5QD/MVa6jrkrjS6KahHeR8jOkF4uP02VWf7JlcfKurrC8WWJJU5rIiuvwYBh9xoPelKUClKUClKUClKUCuf+2PtakeWSxsnMcSEpNIpw0jDkyA+SA8jjrg+XW/JydrbRlsHA9TjkPtrl2TsU1diS1sCSckmaHJJ8/ylBAqVO/6ENX/ALqP86H/AHKf0Iav/dR/nQ/7lBBKVO/6ENX/ALqP86H/AHKf0Iav/dR/nQ/7lBBKVO/6ENX/ALqP86H/AHKf0Iav/dR/nQ/7lBBKs7gvtWBT6jrI+tWb+He/ieL0JPVlHr7S9QeWK1n9CGr/AN1H+dD/ALlP6ENX/uo/zof9ygw+0vgX8GXQVG7y3lXvIH65XzUkciy5HMdQVPngRCr84x7PL660fToRCGurfKOveRjam0qPEW2nkidDXhwb9HgKVk1OQN59xETj4PJyPyXH7VBXvZz2aTapKDgx2yH8bNj+CP8ASc/YOp8gepdJ0qK2hSCBAkca7VUeQ/8AZJ5knmSSa9LKySGNY4UWNEGFRQFUD0AFe9ApSlApSlApSlApSlApSlBy9a2Hd67e2o5CX67AB/1I5TH/ABbKhNlpE0xxBDLKfREZz9wNWh2ocKX661JdWFvcNkxyJJHGXAYIoPMAjO5c499ar8C8R3WQwv8AH6LyNAn+FmVfuoI7H2b6gV3PbNEvrOyWw/7rLX0eCFQZnv7CL1AmNww+UKOM/OpPZ9gOpy85TBET13yFz/ArZ+2pDY/Rqbl396B7o4if4mcfyoK4Ok6ZH+Uvp5vUQWuB8mllT/TX7+ENLjPgtLuf3y3CxD/DHFn+L51dFj9HfT0x3j3Ep88uqL9ioD99SOw7JNKi9mzjb/qFpfudiKDmXiLiEXXcrHBHAkCGONEZ3O0u0mGZ2YnxO2PjXS3Y/qDS6RbbwQ0amI5BHJCQuM+WzbUmsdDt4PyEEUX7Eap/ICs2gUpSgUpSgUpSgUpSgUpSgUpSgUpSgUpSgUpSgUpSgUpSgUpSgUpSgUpSgUpSgUpSgYpilKBSlKB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5" descr="data:image/jpeg;base64,/9j/4AAQSkZJRgABAQAAAQABAAD/2wCEAAkGBhQQEBAQEBAUEBAQFhQUEBcQFBIUFRcWFRUVFxYYFRQXHSYeGRojGRUUHy8gIycpLCwsFR4xNTAqNSYrLSkBCQoKDgwOGg8PGi4kHyMsLywsKTUvKiwsLDUsLCwsMCkuNSwsKSwwLSwtLSkwNS8sKSwwLC0sLCwsKiwsNCwsLP/AABEIAOEA4QMBIgACEQEDEQH/xAAcAAEAAQUBAQAAAAAAAAAAAAAABQEDBAYHAgj/xAA+EAACAQIDBAcFBgUEAwEAAAABAgADEQQSIQUGMUETIlFhcYGRBxQyobFCUnLB0fAVIzNigmOSsuFTwvGi/8QAGwEBAAIDAQEAAAAAAAAAAAAAAAEFAgMEBgf/xAAtEQACAQMEAQIEBgMAAAAAAAAAAQIDBBEFEiExQRNRImHR8BUycYGRoRSx8f/aAAwDAQACEQMRAD8A7jERAEREAREQBERAEREAREQBERAEREAREQBERAEREAREQBERAEREAREQBERAEREAREQBE81KgUXJkbjdqBVLMwpovEsQPUnhAJCpXVeJ/WYz7Q+6vr+k5/tn2lU0uuHTpT997qvkvxH5TS9qb64itfNWYKfs0+ovovHzvMXLBKR2bF7dWn/UrJT/ABMi/U3kTW34wy8cYv8AiWP/ABE4hUxpY2FyxNhbUkn6yXqbmYlqYcFS51NMmxHYM3C/pOOtdwo43tLPWTfToynnas4OpU9/MMzBVxJZjwCrWJ9Msyqm9lNAGev0ak2vUzKLnl1hOZ7rbs1MPUNbEMobKQiKczC9rk204AjS/GT+0sIlek9JwwVxa4GoPEEd4NjKevrLhVUYYcfL+hYU9P3Q3PKfhG7YXehKnwYik/g9M/Q3kim1TzAPqJxPBbghal3xBqUx9kLlY+LXNh4fKZm2cI+EQ18NXekq2zIHe2pA6uvfwM7IavRlUVNPOf1/jk55WNSMXJ+Ds6bTU8QR85kU8QrcGH77pwzZvtGxK2zOtUf6ij6rYzZ9n+0mm1hWpFO+mQw9DY/My0jWizhccHUImsbM3mpVbdDXVj90mzf7W19JM0tpfeHmP0m1PJiZ0TxTqhuBvPckCIiAIiIAiIgCIiAIiIAiIgCW61YKLnyntmsLngJrm8W3lw9J69TgNEXmzHgo+pPYDALW8e8qYVOkqm7G/RoOLfoO0/Wcj3g3qq4pr1G6o+FF0VfAdvedZg7c26+IqtUqNdm9AOQUcgJEFiTM9uDHJdqYgmW9TJLYu71bFOKdCm1RuduAHazHRR3mdN2F7HUUBsXVLH7lHRfNzqfICamjJHKtlM1OvSqDirDj36fnOrvfRR1WIzOT9kfrJDB7Oo07ijh6VJRexVAzkd9R7t6ETAbUX/8AI7X8F4D6Tw2qXVK5qJ0/HGfv9y/sqcqaakWhZQToi82bie8k8JYXa9G9umF+8vb14TVd59tFqzUgerTNrd/MyH95Myt9MlVhvk+zfUuVF4OlvSDWOmvwstrH00IkDvPsx8Rh2pppUVg1uTW5X7+I7xMHdHbJ6X3djdal8vcwFwR42t6TaMQNVPbdT5aiccoTtay91yjamq0Gn0zldXZdaiL1KToOF2U29eE9UqxE6ZitnjEqMOWAasVVdL2JYWJA5AyD2p7MMXQuVpiso50TmP8AsNm9AZ6ewuJXVNzccYZQ3dFUZbU8muUcXabFsrfSvRsM/SIPs1OsPI8R6zWauDZCVYFSOIIII8QeEtgkSwTa6OJnX9jb6UqxAJ6GpyzHqk9z/rabdhtocn9f1nz1QxJE6fuHjHqUHDksqMAl+QI1F+zh6zohPPDB0SJbw5ui+A+kuTcBERAEREAREQBERAEREAwtoVuCjxP5TiHtB3l94xBRT/Ko3RLcCftN5kW8AJ0nfbbnu+Fr1gbMRlp/ifqj0Fz/AIziWE2cavWa4B+G3E987LW2nWliC5OavWjSWZGAXzGS+zMCmZDWzCnxbowC9u7NYX8fnwmThd1cjA1Kmh1VVF3I7+QHeZMjZwtpSNv7mP5C3zlra6am266/Tkr7i+wl6TOu7pJh/dKTYNAlFxf+7NwbOebAgg+HZJmcd2PvFXwKtTo2VGJbK4LDMRYlQcp5DgZD4vb2K6cYk4hzVHwsDYAfdC8AP7bWmv8ABpynLEkl4Nn4lBRWU8+TY8DvHUpbQqbPrhTZ2pq1spItemezUZfWSTrZbf8Ajdr+DcD/AMfWQuwMbR2rjExjlRicMMtdF0DMjWp1R3FTa3IoO6bTtLDZW6RRcEWYdo/f70E+UatQpULl0qfGO/bJ6+xrOUVKXno5htvZDJiqpI6tQ5kPcePobyx/Dz2ToNbDLUFrBhyB+IeB5/u8yjVTJ0futG1rX6Lrf7r8Z2W2qwhTUKiw1/ZnVtZSlmPk0LdrZTHFJU4JSuzHvsQo8yfkZt9ZtVHZdj+UdWmMqgfhXmf7jMarjEpkGtUVC5+0QL25DuEqru4d1V3pfJI7aNNUYcsmt0tnFsYajDqU0zA9pIyj/wBvQTfppG6WIFWuOicMqKWcoQRY9VVJHabn/Ced5t/qlDEPRw60yKdldnDN17XIFiOFwPG89Pp1wqVmp1FjnH6/M85qVWFKbk3lfU2ramwaGKFq9FanYSLMPBxqPWc93j9lLKC+EY1FGvRvYP8A4twbw0PjNq3L3qOMV0q5RWQ3GUWDIeYFzwOh8RJnam2qOGANeoEzfCNST4KLm3fLSNSnUh6mePc44VYThvT4OEbM3fq163QotnFy2e6hQDYlufHS3Gdc3f2KKNNKCa21du0nif33Tlx32P8AEqmKVSiO5zIeJTQEH+6wv4zsGx8YCVIN0qAFSOdxdT53+cmljwbE0yZAtp2SsRN5IiIgCIiAIiIAiIgCWcW9kY9310l6Ye1GtT8SIByD2zbTy08NRB+JnqN/iAq/8mmv7mo3u4crcs5XD39WYjsBzfSTu/mGSti16RQ3R01Avw1ZidPMRUHRq2QBehoqtMDQAvfh55fSemsLWUFGrntdfUor24jJunjphB8WVsqqf5lQ2zMw45TwAHC/paR1fb2HQ6U2qdrWBv5tqZZ3mr9GtLDrooW7d9tBfzuZAhLzruLlUjTb23qLLNtwG1KGI6lM5GP2GAF/LgfrPGKoZTbiG0F+37pPO/I91prdLZ1yGUlWBuCOII4GbZimL0M5+LLmNvvLrcean1k2t0qrwRc2/pcro03A4SvgcV7xhWU2NwHJGZG4q375SZxO/eL1qmoQ1M9ZBbJa9iCvAiNoMFOYmw/Wx0HnMbZuyHxVSotKk9TOoJCqWI+ySbcOXrPPa1pFml6yXxPtfIttNva0nsfXudMwDDE4ejXtlNZFcgdpEwsbXpUmyvUsbXtqdPACQWztv18Cq4WrTX+QAmVwysABca+BHKa++JqVq1eo/Fv++HdPnVPSajqyjLiPg9YrzbBPs6HTpggMtirC4I4ETQ9qbGGJ2rW6Z8yUEpNTpngQygk/hDX053lnFby18Jh1p02sXudQCVtbVb8L3+UwN0aGIqYt8XVzhQNXqButpYKCeOpv4AzdRsKltvqOSXGF7+P+Fbq14p27jF4f3wbzszazbOFT3bJT6YguAiG5AsDw46nukTVqO5ZmIUsSxLcSSbknvvPTN9s6lr5L8h2+JkfidohSQBnYcSeA/WYx9SriHLweMXqVPh5ZmIHBBWoLjha4PkQZ7q4x3a9UszHS7ksTbh1j9JHU9pX+JR/jcH53mejBgOaNwvxB74qUp0+JIidOUOJI1/eXEBalMAa5bk9tyQPS3znS/ZptrpsLkJ69BrD8J1X0OYeQmlYvY64i1OoSGU9VltfXx4jT5Sa3M2ecDi1p5y6YlHGotZqdnHyzS1srmmlGn5LO0uIYjT8naaFTMqt2iXJg7IqXp27CfnrM6XZaiIiAIiIAiIgCIiAJg7X/AKY8fyMzph7UH8vzH5yUDgHtM23Vw20TkIKGnTJVxcX11HMHwk1Qr+8U1cae80EZe5gOHqVkZ7U9nK+0sOKhypUpoCfB6gtflfQX5Xkvh6IyLTUBcn9PsGlreFtJ6TTXNxbb4Xgor/ZGS45fkhd6sMalOniEB6os45jx8DcGR2Cp3APbNsFSxPIn41bge+/I9/A9xluns6kNVQprey2K37rXE6Lq2dVpo129yqS2yNw2HuNh8NhhiMaM7lQxUkgLfgoAIzN+frNS2zUGVlRQvSEqirwGY3IHcATM3ae33qG9Wo1RuS6E+SLoPQSAxuKChqtVgoUEcdFHMX5sZlZ2sqOZzfP9IwubhVmlFcf2zC2j1iLcLm/haw+QBmzey0tSxygAstRHV7C9hbMCe66rr3zSKm8FAgsKoJ1sLMCT2C4tNx3I316HZWMVcqYxWXomsMzdK1uY1ydY24WlbrE6PE4yzxz+xZ6XSrTl6W3GWsfubbv5uXUxNfp6KB8yKHAIButxex46W9Jd3f8AZ3TNENiQwqMOCmxUd/aZoWA39x1OvSq1a9SrTRgaiHLZk4MLAAXte3fadnfeDDrQOIOIp9ABfPmFu4ac+7jPMU5wq5Z6a90+vZuMZc56az/BzLbW5fueJo4iq6dAtQIhYgXzBjqDw4AeJmRvJUHQjKRYhiLcPhMh/aRvtS2nSpUcNnHR1GZukAXMAAFK2J7W0NjIfdeg4pVEcsVIzWN7KL5dOy4J9JV39BSXrRfC+p5zVbSpCW6osNJcMz2pFnRFFyQoUDtNrW8562lufXoqXfDuqDibXA8SL285aLkBW4NT0a3K3AzrW7W9VLGUwrMq17WqIba9pUHip+UjTZRTlFvDfRx2Eo5cW+WcKq0LGZezXuKi9wbzBA+h+U2LfjYq0MVVWmLIbMoHLML2Hne3lIDBYYqDf4n49wHL8/SbtQlFU8Ps23rShh9mZfroeZH0IljYu9nve0sNRpJanSdyWb4mK06gNuwanx7pfo9appwFlHkbn8hPG5e63uu1C4Oak1Oq1K/xAkoCp8M/HmJxWCpur8Xfg5bJQdT4u/B2nYfwv4j6GSkj9ir/ACye1j9BJCelRfIRESSRERAEREAREQBLGNS9NvX01l+UYXBHbAOJe2bZt1w1a336Z+TD/wBpo2z9u1qr0qDOSGK0wb5eJCgsRx4jWdp3/wBj9Pgq6AXel/MXxS9//wAlpwQKVe40IOnjynZRrTp8weDRUpRn+ZHU22XWo/y8SjKw+EtqSO5x8XjfnMLFhEsXIGY2FwCSZ1Btn09qYXDVy7IzUw6sltC4BYEEEGxHy4zTt4fZhiGOenUWuFFgtsh79CSL+fKW9DUoqniT+Iq6lhL1Mx/Ka7TINwunaLW+nGa1v1R/k0rkhekUNbsPGwm3bG3WxDV1w5pvTbnnBAVebXPL63tIbfbcYUa9lxiYok5SubNVTudBcKPTymFzqUXQcJcN/eTfa6dUddSh8WPGMlqjseitAKyr0QFxfn337e+WkpBBamopryvqx9ZdICKE4pQCqt/tNb9+vdLVKk1RrDVuZ5CeF5bwvJ9hxTpx9SaS2r+Pki0wv9o+cx61MjiLjtGvrzmzYTdZ6g6udiOOVbgfIzC2jsZ6GpGnC9ra9hHIzKVGcVlo0UNSt609kJc/7IfZlFOnpdM2WiGDVT/pqcz278oa3fabZuhvBTxdKoQgpVAxNRL8ASclifsgWHiD2zUa9Gx0+FuHceYnnZNBaVTpVFzYghtRbnbv75qnCFSm4PjnOSo1/SK2oqLptcLr79zbsZSAcmmykjiAb6dh/WYZIHPoz2Nw8jMDbNB8PiUW+XK44Hlft7D87zb6+ylN7dUa+HpOC5oeg0m85Pl1zQ9Fpd5ICpVJ1aovje5nka6LcA8WPE/hEk/cFHM+QUfO0zMLszMQKal2bhYEsfKaZwlHGV2aJU5R7RFF0w6hqhC34C+vkLG5nrdLafTbRVtQhptTQHjycnzK/ISZ9p27uWngq+QKRTFGoABoyjMOHjU9JqOxXNKqjrxRgR5GX1G0hSal5Lqjaxpvd5O8bGfqFew/X/4ZISB2PiwSjA9WoBbz1EnpZo7xERJAiIgCIiAIiIAiIgEZtKhrm5Nx8f8A5OAb9btnCYlgo/lt16R/tJ4eIOnl3z6PrUgykHnNN3s3ZXGUWpNZai3NNjybv/tPPyPKZRlghoiPYpvIKmHfBOevRJelfnTY9YDwc3/zE6ZPmXDVq+y8YrgFKtFtQeBHMHtUg+h0n0Ju1vJSx9Ba9E8dHUnrI3NW/XmNZMl5JJacKxyOuJr9IrI5qVGIYEHrOxvY+PGd1kDvrhqTYKs1YLdFJpsQCQ/2Qp4glrDTjeclxT3xznouNJvf8art253YXzRwyqdF76jk+RNps+4myBXdFP23bMedlvf5D5zWcRTN3UcQc699+I+vyk5uTvGuErqzm1JjfN90kWYHsBHPkZw0JKM+T1Oq0p1bVqn2nnH3/J3DD4daahEUKq6ADhITfTZCVsJXYgB0pswPPqgsL+l5L4bH06iCpTqK6EXzKwI9RNG9oO/FLoXwuHcVHqdWqyG6qvNQw0JPA24C/O0sqkoxi2zxdnQq1q8YwXOe/b5s5Rihp4NpNp9nu5Pv5qVKj5KNJgrBfiY2vYHkLW17/TVq3EDs6xm1+zvetsFU6JlL0K7DMFF2VzZQy9vIEemosaqlt3Ld0e9v/W9Cbofm+84+eDfsf7O6b1emQi9lChwSFCqFFjryHPWZ2D3LoqOvdyRbQlV8gD9ZsMS0dKEnlo+ZShGTzLk1nDbh0Va7s9QX0Hwi3fbU+ok9hMBToi1KmqDnlAF/E8T5zIiZRhGPSJUIrpEVvRsj3rC1aVrsRmp/jXVfXh5ziCplbsn0JON+0XArhsYxUgLWHSAAjQk9YW5a3P8AlE15MjYdztoZ6Rpk9anw/Cf0N/UTfcLWzoDz5+M4nuvtro69Mi5BOVgoJNjodB6+U67sqtZivJuHiP8Ar6SYvgErERMgIiIAiIgCIiAIiIAmPi8IHHYw4H8jMiIBo29W6NPGLlqjJVUWRwNR3H7y/sTmaUsbsPEdKnwHS4u1KovY36aEcp9AV8OHFiPA8xInH7L6rBlFSmdGBAIt3qZOSUyM3S9peGx4VCwoYg6GnUI1P+m3BvDQ908e0nZ9SpRp1VJNOiSai+Ogfy1Hdmv2znPtA3RpUHp1KC5FqZsygmwZbcL8AQeHdOjey7FtV2cFqsanRu9PrksctlYAk8RZreAmqaU04nZb1Hb1I1484fRzGvgGqKXRWOTUsqlgvbmI0AkU6669Rjx5qZ9JLTAFgAAOAAsPScW3qwCpjMSgUKA5IA0ADANw7OtK+tQ9NJ5PXadqn+ZUlDbjCz3n6GqhO5fl+kZuzU/Iec27dr2ftjQ7hhSpqcuYoGzNzCjThpc9/jbH27uo+BqZKgzK39NxorDuHJhzH1mn05KO7HBYxvKMqroqS3Lx98FjdPcuptBnysKdNLZ3YE3J4KF5zed3fZmcNiadapVWolK7KArA5/sk35Dj4gTI9mezatJK7VKbU0qGmaecWJsGucp1tquvObrO6jQjtUmuTy2p6pXVadGnJbeuMe3PPuIiJ2HnBERAND9pO26yFMPRdqYZc7shIY3JAXMNQOqb243mjbD3fFeuqvrmJLk6mwFzqef6zaPaLtPPiBTVNaAszHixYK1vAfmZF7rs5xCZVOnxdgU6En1mp8sywsG+bM2MqLloU1RRobAD1PEyZwez8hzE3blbgJj7HbVhysDJSbTEREQBERAEREAREQBESkArEpeLwCss4z+m/gZemJtKpamR94gfn+UA57v9RzUqP4m+g/6mw+zTCdHgj/fUdh4AKv1UyA3ufM9NPugk/wCR/wCvnN92Jgugw9GlzVRm/EdW+ZMjybG/hSM6YeO2RRr/ANailTvZQSPBuImXeLw1nsxjJxeYvDLWDwaUUWnSUIiCygcv2ZcemDa4Bsbi4Bse0dh1lbxeSQ228srEpeUvBB6iUvKXgHqUZrAk6Acbyl5gbfv7ricvHont/tN/leAcx3q2wuJxL1EWy2CqebBb9Y+P0AmbudiP5jra4Zbk9ljz9ZAKLmb5u9s7JSQAdepYt58B4AfnNazkzfCNm2R8Lac/yEz5Zw1AIoUefeZdmwwKxKRAKxKSsARFogFIiUgFZS8peUvAPV4vPF4zQD3eRe1at2C/dHzP/Uz2qWBJ4CavtrG5adR/tNoPE/oL+kEoitm0PeseDxRWzn8KWt6nL6zoN5rG5eByUmqkdaqer+Ff1N/QTYekkIMvXlLy10kp0kkgvXjNLHSR0kAv5ozSx0kdJIBGb07fOEpBkCtVc2QNe1hqxIFu4ecgsB7TF0FegVPM0jcf7W/WRe9uP6fEsAbpT6i+XxH1v6CZWz936ZpA1Euz6k3Itfhbykc54NmEkbLQ33wjj+tl7nVx+Vpj7V32wy0nCVOlZlYAKrWuQRqSALTWsTuap1p1Cvcwv8x+kjqu6FYcMreDfraRlmPBDU2s06dsPEXWg/aF+ljNLobpVr65VHewP0vNz2Tg8gpUgb5bXPncmIkyeTaLxLeaVzTMwPcrPF5W8A9Ss83lYBWIiAeZSVIlCIBS88kypnkwChM8kypngmCTF2hWsuXt+k1Pat69enh17de6+pPksmto40APUPBRp5cPX85HbrUPjxL/ABVCQnhfrHzOnlIJRs1MBFVVFlUAAdwFhBrTDqYwSw2LgYJA15T3iRhxMp7xBOCT94jp5Ge8SvvEgbSS6eY21No9FRd76gWX8R0H6+UxxXkHvJjL5KY5dY+J0Hyv6wMEXs7C9JVUHUXu3gOP775vGBXiT4D85ruwcPlUueLaDwHH5/STNPEWFoEnlkg1FDyt4aS2cEvJiPSWFry6tSDEuLgBzY/KZVBFT4R+sx1aXVMAyQ89BpYWXVEkF0GegZ4AnsCCConoSgE9AQBErEkCUtKxAPBE8mXDPDCAWyZhbRxGVbDi305zNZZBbQ6TrOKbNYdVRa5twEA1XezaR6tBDqes/cOX78JjYLH1FVVzGygAeAmRT3cqszVKo67m7foO4TOpbFtMTYkWKeMY85fWuZkLs+3KevdIMyyKhlekl73aPd5ALPSmeTXMv+7yhwsgkxmxJkViQWq9pa1vpJpsGZ4pbNPSK1tFB9eX5yUQy5XqijTAHKyj9+sx6e0yZfxuz3qFRayjXiOJnqlsi0yNJ6pY4zMpYqWk2faZFPCySDIp15lU6kx6dCZCU4BkI0vKZYRZeWAXVnsS2DPYMAuRKAysAREQBKSsQDwRKES5FoBZKy21KZNotBOTAbCy2cF3STtGWBkijgO6eTs/ukvljLIwTuIY7O7pT+Hd0msojLGBuZC/w7uj+Hd0mssZRGBuZC/w7ulf4f3SZyiMsYG5kN7hAwMmcsZYwRkiBgp6GDkrljLGBkjRhZ7FCZ+WMsYIMMUp7FOZNotJBZCz0BLlpW0A8CVE9RAKXiViAIiIAiIgCIiAIiIAiIgCIiAIiIAiIgCIiAIiIAiIgCIiAIiIAiIgCI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 bwMode="black">
          <a:xfrm rot="21380622">
            <a:off x="467544" y="116632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prstClr val="white">
                    <a:lumMod val="50000"/>
                  </a:prstClr>
                </a:solidFill>
              </a:rPr>
              <a:t>avaliação</a:t>
            </a:r>
            <a:r>
              <a:rPr lang="pt-PT" sz="3200" i="1" dirty="0" err="1" smtClean="0">
                <a:solidFill>
                  <a:prstClr val="white">
                    <a:lumMod val="50000"/>
                  </a:prstClr>
                </a:solidFill>
              </a:rPr>
              <a:t>.</a:t>
            </a:r>
            <a:r>
              <a:rPr lang="pt-PT" b="1" i="1" dirty="0" err="1" smtClean="0">
                <a:solidFill>
                  <a:prstClr val="white">
                    <a:lumMod val="65000"/>
                  </a:prstClr>
                </a:solidFill>
              </a:rPr>
              <a:t>conceitos</a:t>
            </a:r>
            <a:r>
              <a:rPr lang="pt-PT" sz="3200" i="1" dirty="0" smtClean="0">
                <a:solidFill>
                  <a:prstClr val="white">
                    <a:lumMod val="50000"/>
                  </a:prstClr>
                </a:solidFill>
              </a:rPr>
              <a:t> e práticas</a:t>
            </a:r>
            <a:br>
              <a:rPr lang="pt-PT" sz="3200" i="1" dirty="0" smtClean="0">
                <a:solidFill>
                  <a:prstClr val="white">
                    <a:lumMod val="50000"/>
                  </a:prstClr>
                </a:solidFill>
              </a:rPr>
            </a:br>
            <a:endParaRPr lang="pt-PT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AutoShape 8" descr="data:image/jpeg;base64,/9j/4AAQSkZJRgABAQAAAQABAAD/2wCEAAkGBhQSEBQUExQVFBQWGBcUGBcYGBgXHxkXHBwVFxwdHBgYHCYeGBwjGhwXIC8gIycpLCwsGB4xNTAqNSYrLCkBCQoKDgwOGg8PGiwkHyQsLCksLCwtLCwsLCwsLCwsLCwsLCwsLCwsLCwsLCwsLCwsLCwsLCwsLCwsLCwsLCksLP/AABEIAQIAwwMBIgACEQEDEQH/xAAcAAACAQUBAAAAAAAAAAAAAAAAAQQCAwUGBwj/xABKEAACAQMDAQUFBQQGBwYHAAABAhEAAyEEEjFBBRMiUWEGBzJxgSNCkaGxFFJygjNikrLB0RUkQ1ST4fBjosLS0/EWFzRTc4Oz/8QAGwEAAQUBAQAAAAAAAAAAAAAAAAECAwQFBgf/xAA5EQACAQIDBAcGBQMFAAAAAAAAAQIDEQQhMQUSQWFRcZGhscHRBhMigeHwFDJCUqIzkvEVNFNicv/aAAwDAQACEQMRAD8A6NordlnBR2YiXAkxkmckScyInoauPrN8DuHY9QygAfzNjoPyquzeZh4LOwRhmhYkkfDE4AB9fzqRo7DKCGIaWZh6AmY9YJNedSdnd+PoXCLaN7ICW0jgbukjyBAESJj1jpUjVapVBUuEYjBPrIBA656VDu6ayH2yzXBshQxB8MsnGOZz65qZqbRZQVVScfGPumCRHngYNK0rr78RCxfs7ADcvPtyuMc8SVE4AiatWe1BAQW7xSABc2+uwzwwIzyOk1IXVlJ73ukTpDExAnMqAOKIa94luMgErA2nIMzOcHy8vnS8Pi+ncgLKdmqAjjePiJV3YliykQZaJnbVel0ANkqyW90tIMMsyAJiOgXnPEmasaPs4Pi5bcgrnexIJLEkbWJIgwQf8hU3SrtdoKbWO5QCSSxkk8xBEGAPM9aWTayvmIQtPcuRFu1blfCSGAE7ZjaDKmRbGfMnpmvW3rbQLgttdRd21m2gTj4sgcepinrW7t4S5atlkgK4iWnmRGM9fpyafZ+qS4xm5bukyQog7RLAiSPWM+RxSv8Ad6hyKNJZIAdVsIggqV8UJksJA8jM8c460tVr07zwXbYZlKiF3tu4mQDMSmPnPpfsXUsLsuXQ3igSAIBIgHaI6jJjmrCX0DG4Lx2iW7vbwNoERyMwfUj0NKndt9nPuAvWdcbgZbYIZSoLOABznAJPQiMfoai3dUFv93cN1mMMAoO0BztyRGBtI+THE5q5qtcrsDuvoAdsoCAxYoRMg/jiBMnME1ml2EL/AKxcVl2mGnbBGZENJJ/AdBMuSXRa/b2gXr3Z6IgC2y23aoUMRABweefX8SOao7+6ACunyeRvUHJyZ68ExGZHGaVu0rMABqJyAWLIMcSeTO4xIPXiBUnTWFeyLZbftgEhpMjPxCDPHlUbdvzZ9vqBj7vad3dH2Kg4ywDKdoJBBbJ5IMDH3czUvSoxsBBdU3FRVLiH8W0eKCczzmottNMjkCyouM22dguFjO2WIJaMCd0YHpUnuHtsSltG3RuCxbjbMHPxEzHTinTtZJK3mBEZba3QbjuWQyCw8JLqw8ODtENET+7M4mXrLi93vKl1g4g/CwgzPAjzqq2LrGWtW18paWGIBJAjnyPFU2F1HhL90BPiC7uIHBPrP5eWUbu7+fgBH7ONpnbYpDhV3EhuvQM3MQAY8h5Yqv6o2w32eASAFHI8JLdAAJJxMx0qZrEJSVfZEMWgHwjP4HH0rDL2cNQhH7UzwsHaCkbpacGQYMckQI43ArG0nvSeXzYE2013cC4VEAIYTJ3eYIMAehpX7V6SQ6BZbDKTGAFyCPvTM8444q3r+1La77d3cqxtmDncpYkQMAANnzU/VaTT2rswGZfAYZmI6MMExIIj6UWaW813ByHd0t+cXlGBgWxzAnmTkyeaKhaq7pkcqUuSMYLR9PGKdPUZWyX8UJkZJ7twETd3ZEqlsOTIAyePM9PrxV/s5QjFdpXcA2WViWAgghcAgBcznjoKaM4WEVLdsAwXkQIWDt/HBI+HpM1VpdKO8Ld4WIlCOgmGz6jEHyxULas/vwHFWotGTufap2gAYM8fF8zI9Y+r1+j70KNzBZO7axWVKspEj1IP0qlbIuu/eW8KVCk/eAzMejT+R61bsW7gGy2i20UbRvlugyNpjbniekY6NS55oCO/Z1m3eH2ZZnUqfCGmSDLTnBBzxkelT8vZG6bLQCcg7CIPPBAj5VC9pParT6G3v1DgTO1BlnPkq9fmYAnJFcJ9tveVf7QJQTa084tKfi9XP3z6cDy61q4HZtfHNNZRX6n5dJFOpGB0vtz3l9nWH2s93VsNw+zhlXoRMopn+rNa7f8AfVp0I7jQ/CZBe4FzxJCq0/U9BXJporraWwcLBWleXW7eFiq68mdSPv5unnSWT0+Nv8qu2PfwwInRW4HG24RHy8GK5RRU/wDouB/4+9+o330+k7Lb9/VqZbRuD6XFP6qPWpI9/Wn/AN2v/jb/APNXEadRPYGCf6X2sX38zt6e/bSsCDav2yRhotvB9V3ipdr3p6JwCdcyHr/q1wdAD0ZeRM5iY4rgs1c02pa2wdGZGHDKSpHyIzUUvZ7C2+G6+a80xyxEuJ6h0QXU2u8S+7o8lWA2bcFTtlQR9f8AOcj3exWK+I8wTyY8wOteY/8A431/++an/iv/AJ0j7a67/fNT/wAa5/5qypezdZv88bffJEn4hdB6V0GousfHbCDaCT/WxIifU+fGYmKu6rSM5UhykEHHJg8ZkQQSOPI9K8z2/bjXqZGs1H1uufyJisz2f74O0bfN1bo8rltT+abT+dRVfZzEp70JR6s/NMVYiPE792jYZkhJDSCCG2wRkTgyJiR1E1Au9nWAJuXSwBb4rk/E22PluxHE8jAjnvYXv3DOF1dgIpwblokx87bZj5En0NdJ7Lt6e5bt3bHdukQjjxQszAJ4g9OlY9fCV8HlWi10NaP5k0ZxnoXl22URFVtqgKoVWaAIA4k8fpS0EFSRbNrJG0gA44OOh5+tX790IpY8Dn5SBPyHJ9Kh3O1fFCI9wAEllGJ6ZPIMHKz0+lJXkh+gXdcQ7KLVw7dviiAZE4J5jAkcE+QJqvS3HYeNNnpuDefl9KNJeuGWuAIpAhT8QOQQTMHpGAc9OKt3y6Nva4BbBYsCBhdo64ypDeeDweitcAL7N/1P/Oil3SP4sGczgyOlFJaPEUh/szEtFvfgAG8/IiDCAYyBzE1OWwAoW2yq2CfhJI9YifnVrQjbvIsd2eckHccTmZGfPynFWbblbgIt2gWJA2zuMFi0sqwT1yfMVI7vJffeNLFzWKpIW5dYhlgBSQIDCPCuZ2tIJ6jgQaxftd7xU0NliUJumVsox+IglWZoyFUgepnHmNm1TupLFkS0viYmSdgUkz0Gcz5D1rzP7X+0Ta7WXb7E7SYQfu2xO0fhk+pNbGycBHG1PjXwxzfpw1Ias3BZELtfti7qrrXrzl3bkny6ADgAdAMCoVMigCvQ4xjCKjFWSKDYRSiqhRFOEFFOKRpxQAqKdEUgCinRTigBVTVUUUClJoimaKAKZrOezPtfqdA+6w8A/FbbKN818/UQfWsLFKo6lKFWLhNXT4Cp2zR1xff6donRjdGSL0CfQd2T+JrCe0/vl1OoAXTg6VepVtzsf44G0fIT6xiufTTrMp7GwVOSnGnnzu+5uxI602rXPSnsp7VWtfaItG63dLbD3Cu0F4nBOSZEnEZ9azSdnoqbAvhBLAEk5M+uBk44zXD/AHY9oWdMxv6nVm1bVtq2FZyXcgDe1tPuqOpGSPTPWtXaQIJ1DDZCDuyyAuYYMfiDHqSQw/MHi9o4JYeu4Qb3eGT187ctLlynPejdlte3Ly+E2lwSuN4GCQMH0orE6zs3Qs53tqGYQpPfbZ2gLJG5cwOYzz1oqP3VN8H2fUW7Nxt6ESCbjNsnqBB6zHIjoap0mtsBBsYKgIHUAE8fKf8AOobDu5YW7dorLHcxd2t43khZJ+71OQPSp/ZFxTalSpyQdggSMEDAqlJWV2PNK97PtULfZ3dpuD6km2AQVPdr8Zg5g+Ffk9cGIrcPer2/+1do3IMpZ+xT+Uncfq+7PkBWnV6LsbCfhsKlxl8T+fojOrT3pDigUUVrkQUE0TRSgFFFPbSAICgir+j0T3XCW0Z3PCoCxPyAE1ufZXub7QvAFlt2Ac/aPn+ygYj6xVetiqND+pJLrY6MXLRGi0RXVbHuEvff1Vofw22b9StTD7gRGNZn/wDBj/8ArVF7awSdt/ufoSe5n0HHgKK6H257lNZZUtaZNQB91ZV/orYPyBn0rnzLBq/h8VSxCvSkmRyi46lEUTToirA0poinTigCk0RTq9ptOzsqIpZmIUACSSeAB1NI7LNgSuw+x7mqv27NoS7mB5AdSfQCSa9H9m9lvaZVVEW2vhLY3XAFChmIPJIBnrOfhBOqew3sa/ZybiEbV3UkjxNsUEHuwVEAnktkEqBECTvuq1pt2wxQsYHBGCYGS0QM8xiK4DbW0PxNRRp2cVdLm3x6ug0KNPdWepiu0uyNU91mt3wiGIXxYwPI+c0VNXWX4/oB/bA/I5H1orEU5rLL+JLZFrTdm925e3YVWYbSzOSY3Lg84KyY8wB1xG9oO1b2l0l7UXHt/Z222qqnLk7UksZGSgj5/TKJ2wjfDuJx91hzB6joP8utc699Hbp/YtPago15u8ZTyFQcH+Zh/ZqzgqMsRiIU5LV59Sz48hs3uxbRxi40kk5Pn51TFOiK9SRmCiinFFACopxRQAVI0Gie9dS1bEu7KijzZiAP1qPW/e5fswXe0w5yLNt7g/iO22P7xP0qtiqyoUZVXwVx0I70kjs/st7LWtDYW1aUSAN7wA1xupY8nPA6CBUvUalmtTZEmRjj14Mc4Hyacil2ldkogcqWYAhSsxnOcxg8A/hNaz7ee8K32Ybai2bt11JC7toVQQAWMEnMxjo2RXnUKc8RVW7eU5Zmi2orkbWr3dklVLScTGMxnpGPPA88U7V5xuNwBQMjgADPJnmOcAYPNcUPv21kmLOmA8ttwx9e8rovu69vR2jaYOqpft/GomCpmGWSTHQjofmKt19nYmhDfqRVulcBsakZOyNo0mq7xd0FecEQR8/X06ccivP/AL3uw103aTFBC31F+PJmLK34spb+au72yLLlfCEYjaOPEZkDpAAn6/IVyj392IvaV/O3cX+yyH/xVZ2NN08Yop5ST9RtdXgcnIp0GlNdyUANBoNFKAE12H3G9k6Zlu3/AItSjbIIH2aEYK+rZBb0jznj1b77o9Qi6jUC5dNpTZncDGVe2cHoY3fnWTtiDng5qLa00456EtF2mjuHZwvgkXmtHAjYGBnMkyflxVer0zscXNg8OI4IbdP1EDPQHGax1jTWirEXr9zu92Q7zDHdgiN/EAjGCBxUNV0uSbd4rBlizEEOqKeXkyIXAxkcHPnShdt+XqaNzI3uxbjncNVdAMQBER9MUVd0/a1rb4Q4EkiEc8kmRAIg8/5cUqN+osrdyDIm6W+zTuQpERJBnAJ49ZH0rgPvf7Y7/tN1BlbCrZHz+JvruYj+Wu82rLqdz3dwAaRtCjpnB6QfxNeWe0dYbt65cOS7u/8AaYt/jXRezlBSrzq9Ct2/4K2Jl8KRGoiigV3JRGTSiigUCjopUUAFZTsL2k1GjZm01w22YBWO1GkAzHjUxmsZQBTJwjUjuyV10ME2tDax70e0v96b+xZ/9OsJ2x25f1d3vL9w3H2hJIUeESQIUAck9OtZ32R93Go7QtNdtNaRFc2/GXBJAVsbUOIYVsVr3D6k/FqLA+Qdv1C1kvE7Ows2vhjJdCz7kTbtSa4nMa6Z7iLTftt9gPCLMH5l0I/ut+FZnsz3DorTf1LOP3baBP8AvMW/IfWui9h+z9jSW+709tba9YyWPmzHLH5mszaW2MPVoujSd2+NrJdpLSoyTuyXqLqqybuSSq/Mj/l+vrXKvf6vg0Z/rXh+Vo/4V03cbl4FSQqA5AHiJ6ZHHyzjpOeQ+/ftcNqLGnBnuka438VwgAf2Vn+YVl7Kg3jaduCbfYyWq/gZy480jTpV6AZ4op0RSigB1vnuc1JXXOoUOXsuAD1IKH+7vx6xWhTW1+7G+V7U08HaW7y2DzBa26gx1gkYqjtGG/hai/6vuH03aSPRWjRoJcKpJOF8pMZ6mIqC1jVAki7bYbidrLwsgwCIzEgTx13c1X+wX/D/AKxxM/ZrnBUcEcYOZkzwIAtXOyL0Y1LbtpUuUWcjGBjBkj5mvME0ne67H6GmZcHz5pVjH7Nukk98c5+8I9BDjFFR7sP3CkLtvTW7elvlrztttXGAZp2kKwkACRHH4zXmcCvS3bGkVtPeA0+wC05JIGV2uIBBBDZJEjGcCa81AV3Hs4vgqda8yjidUIUEU4oiupKpTRTFFAoqIpmigAmgUULSAeifdHo+77JsmM3DcuH6uwH/AHVWtq0mrZncFYA2x5yRJBgnI+nTnpA9jNJ3fZ+lT92zan5lQT+ZNSdD/S3s5LAwds8beBmIAgnmvMcRUcqlSp0yfiakVZJFzXa10+G01zwsfCQMjgZ8yR+flTO97fRGPHUYODGJkZ2z1iuRav37Xw7hdNagEgS7EwDGYArCdq++XX3gQht2B/2a+L+05aPmIq9DYmMna8UubfpcjdeCOs+1/tpZ7M043Q10rFuyDzGJ81Qef0Ga86dqdp3NReuXrrbrlwlmPr5AdABAA6ACres1j3XL3HZ3PLMxYn5k5qxXV7N2ZDBRbveT1fkirUqOfUM0A0pomtYhAmmDSpRQAVm/Yu4R2hpCMHv7Q4nl1HHWsJU/sPW9zqrF2J7u7bePPaymKgrrepyXSn4Do6o9M9n6u8xeUaAo27hs3N4sAFAYODJPUY5qq4NQygptRihDB8w3QgKSBIJOSeFEHkWRpEu3BvvrcYAjYu0eENbJkZJG4JI4zHGKWi01sahkghk23BLMTuIIJ3dZXbIJPArytpZtden34GoS7Wkuxm8SfMIsU6x1/TWdzTpLjGTkKWB8oO4Yjp046UUm7f8AxH1Ai+1GoQaW8H1R3G3d2qkAGA6gQsnnBkwdvHNecK9UaXRblbelpQwKgWySCrATMqJM15d1djZcdMkKzLnBwSMjocV2Ps5Ui1Uh1PxKeJWjLFFOka6sqBFFFI0ChNFAooABVSpJjzwP0qmKrs3SrKwiVIbPEgg59KbLTID1rpbexFXooC/gIqP2ahAYkEFnJkiJ4E/l/wC/J4h/87tf5af/AIbf+pVD++vtD/sB/wDqP+L1wa2Hjd1xds+Zf9/A0fVGXf8Aib9TVimxkk+eapmu8jkrFEdKigmlARFM0mpUAM0UqAKAKhWe9j/ZW5rdRsQEIo33XAnag8vNjwB5+gJrAA1373YLb0/Z1k21DNeV7zxG9mDbI5EBRxzhW685O1sZLC0N6CzeS5cyWlDelmbIl62tybNnvDBLOoEgmTAc4PDYBiT86vI2ouqxEWp27QwMj96YMHHEjnnyqadQe7DKhJO2FPhiSBmeAOTjgVDfVX3wlo2jK+JtrYkSMGODyJ+E+hPnKk5Z2XW2aBkbKkKNxBaBJAgE/LpRWMu9oakHGmkQM96nMCeY4MjjpTqL3Mnnl2r1FuTNFpwu4hNk9JE+eYwMk9TxXnn3jezzaXXXDO63eLXrbzO4MSSJ6lWJB+h613thb3NuvMWG5ckAiYuYAGY2Hnop6VG7V7E02ut9zdQXElyHBgo8idrcg5j6QQYNbOzMc8FW35JtPX1zIatPfjY8ymlWZ9qvZm7odQ1q4piSbbY8aSQGEfp0rDsK9Fp1I1IqcHdMzmmsmUxRFOKKkEKaKYoNAojTFFLmkA7B7De6Kzc0iX9WHZ7g3rbDFAEOV3bcyRnnEitgPu/7ONqxu0ttDcKgybwMMOJ3hg0leZ5j1Gzdg64PoLFxTINhGEfwDHzmR9KtpeQafTjaTvZAq7gviy5khoaIYxJn1rzettDEzqybm1nona2ppxpxS0PP3t77ODRa+5ZWe7w9uTPgbIBJ5g7l9YrXZroPvxug9pqAcrYtg/Pddb9CK57Nd3gKsquGhOerSuUKiSk0hRR0omiavDBU6KVIAzSNI0TQA5ruXui9od/Z66e1tN6yzlkYkfZuxIZQBkAtB4iPUTwyam9jdr3dLfS9ZbbcQyD0PmCOoIwRWdtLBfjKDp8dV0X5ktOe47nqjR6i4xbfbNsSNviUyI67SYM1au6O426bpCHIgQQQxad08cCPIeta/wCzvtGmv0y3xfe2GPdvbWAbdwkNl4kCBg4BB8zU1tDYBYXbhZbpIjcwDGVtkFVbxeJjwNuWJ8682lRlTm4yyayta+nWaCd0T9jLIa+CZJywUwTIxGMRRWKvajs0mW7ljAyUDmIEeIqScQOcRFFHu76p/wBoXMxou0bF2FWCf3dpwQAfKMSM/hVi37SWZyrrnqh5naMrIyIzxB9DGSs6xGMKwJzgESIiZA8pH41H/wBOWdsm4oxJBPwgBiZ8o2mTxikVrv4X9/IDC+2PstZ7T0xiDdQN3TiRDEAwfNT4QfL5ivPnanZN3TvsvW3tPzDAjHmOhHqMV6dHallfviSZiZPBYkjlRAPMRHStf9tvZS32nbtoG2um4rdAkLhZVgSCVMrxkED1rd2TtWWFfuql9x930IKtJTzWp51ikaldp9nPYvPauCHtsUb5gx+HX8KiE13qakrrQoBNE0iaKUANKaIpUAbD2D7d6zRgLZvMEH+zYB18zCtO3OcRWxD33a2IFvTAifF3b9cn/aQJOa53TmqVXZ+Gqy3p002SKpJaMm9t9sXNVfuX7xm45kkCBgBQAOgAAFQaZNKrkYqCUYqyQzUKKRNFOAKKDSoAKZFFFIAopxRFdO9mfdLbuWLN/VX3QXU73u0USLcTuLsTEgr90/EOaq4rGUsLFSqu19ONx8YObsjHe5/V3RrXtpb71Llpt6H4fDlSZBAgyP5jXZN7kEtpVVRvMfZkSskEmBM9IHXJ8q/ZnQaSxbFrShQsKxIklpCsCzHLHaynnAYcAip2o7VtoYMlpA2qpJ6DiPWvO9o41YvEOcIW7b9Zfpw3Y2uQrGvvsoZbKsD1NxRnqMCCAZAPUAHrSqSe3rf7t08cWrjD8VUj05pVnO/7PEkJLadFYMAF5GFySx6kdJz86t9o2LMfabVwTMDIgr5Zjd+JFWbGpsEC1bG8eJ1g7lMGfikj4iYnyNX9RqgEUm2WkSBAMHGMTByc8YOadZpoCw2u06/dBwCISZkwMgRzH4g8GpC6myhUSi7gCvAkRAj6YqjTaxmeO5ZFj4mAGYnAEgjpzgirjashXLLG0TJIgjPX6fpRLo8wNF963sWNXZ7/AE6KdRbG9tozctxHI+JhAjrAI8hXCSK9VLdvDC2QFHALiYz8wOBI/rc4rz37wPZxtHrGBTu0uzdtrIIVSTKyMeE4+UfOux9n8a2nhpvTOOfDiiniIfqRrNIinupbq60qFNBpzRNIKU0CmTQTQATQaDSpQCaQoBp0ABpUUUChRRFFIA69TaDVTatgWCUCW9pXawKlU4k8KCZ9BicgeePY/wBjL3aN0paa2oWC5dgIB6hB4m+gjiSJFeh+yrD2NPZsJbJ7pLdvcxUAhQqk4JPmeOlcZ7S1acnCCa3le6vpexbw6auyTb1p4Fi4MxnaBHVj4sDj1zgHJF7WXdm1ghcztxyFOSflgVDTU6ru1m0neeEHx+EmCT6gTtE5OTgxmQL90uv2e1JIYMRMRIYFSR0iPWuScbO+XaWiqxriyg91cWZwQJ5jz+tFSqKj3o9ApF0esV5223XEyybZgkRJ69fIgyJzVpu0n2Fu6YQOCQMg556RkefpTu27kbjeCwCW2oCOhkTJGAf7XXFGmOQr3ku7xIBCiQABKgcgwSecnywJ8tfUQr0WouvPeW+7GQIYMemcdDJj+GesCMF1JTxvbt4BkAkiMmZMHjofrSXULsa03f3AxZWO1jEyPiXIHlHE/OK9AqAubdq4GIOX3DdtLQCWJ5mRPRvnS2td2+/mBUveNcVhcBtwTgR94YMmSSJHpHma1H31dkd72d3o+Kw6v/K3gb8yp/lrZkUSu3TjfAYsAq+MEckmcHmJORzWE942vcdlakXLezcm0EMGzutwI5zLH0255ireBcoYqnKP7l0dIyecXc87mlVRqk16iZgqDTpUAICmKKKACqZqqKVAoCigUUoBRNEUUCBQKc00SSAOpA+tIBnfYXTX37Q0405K3A4bd0VRly0fd2yD5zHWvRbPfLsgu2QSWZRBJ2SABE8xyc56Ritf93nsGuh0x7z/AOpvLFxgRKggnYp9OT5keQFbVY09u1gGPjOTPxMXOTkAEmvONs4+GKr3gso5LLXn1dBo0YOMcxjcqHdcXcThiIUEnwgLIJ6CN0nzqFqW1KWgd1olQd5gjdOPDAhY5ghunNXb+gtMxUszHLi13kddxIUEfeIMngxBFU6FVWLih0VoQhiWnIVCPE0DJHyPoKxk0s/IlLATW9Wt9eFkfmwNFT7lu05LEgnzDHpjoaKd7zl/H6i2LNnU27QhbVxZYAjaeoB3EkxGeZ5nrV3RaQBi+0LuAI8KgjnkgflJ/OlbS8zEMyqgMeEMCcGckjqRkeR88XNRZ3bVDQwGJJPpMAiSPP1PnSy6BCgJfDgA29kkkncWOcQBAGMcmq9VauGdtwIP4Nx9ckxH061G1m2FS7fdTDSV8G4HzIGPSCDg1c1bobabg7jDrtDSSIIPhiDkHMUnQ/L1Aj/tNu6TctX1XwkHaqFupnI3cKcEdJitM97msW32YE7wXHvvbAbEm2gDEiOkqpPq/wAq3VSsqLdmCNuWt8DB85BAJ56gjrXmz2i7YvanUO99iWkqB0QAmFUcKo4it/YuD9/XU9FCz58iCvPdjbpMYapNOlXfmeKqopUUCipxRRQAUqKYFKwFQRTopAEBTiinSgKKJp10D3de7C5q3W9qFa3phBAMg3fRZyE82+g8xVxWKpYam6lV2XjyQ6EXJ2R17Ta23c0thr/x92rsuQwbZDmBBgeLNXtNY0lz7FVVwgnaVYqAYMAsIwdp2jgxwayotAGQBPnA+X6Vj71zUw+xLO7xbNzNjJC7wBxGcHqfLPlW/vX3cvnZGoV3bVlLizb8RmGCE8ZjcBziQP6vyosa8XAgFptlwPO5QNsRh1PG6Sf1FUra1BHia2vwEEbiQZBYMBAYRIGfX5S9IHCAXCpcCCVkAnzg/D8s/M1HKyXT8xShuz7X/wBpD/KlKpU0qj94/tgQLGltsIF1nB4G/jjiIIjbx0z5mqtQq3Lm1rTGJUPAgSJJB6eU+tNb7NEWSpUyC+0AcTwSQYJ6RV3Um7uGzu4xIaR1zBHWOKsXd/qIBuOXAFsbZILFhx02gZ5jmPrVtrN7c0XF2kysrJUREQIBznP/ALWrve3LsJcCW1BDQEYlwVMZkrg5EdRWj+8D2xXs4rbV7l7UsN5BcqoHALhILSQSEBA5Jicz4fDzrzVOnm3w9b5IbKSirs3XtHtW3orD3tTdGwGeACT0RR94+XXzPl5h7R1XeXrlyI3uzx5bmLR+dX+2PaPUatg2ovPdI+HccL8hwKxrGu92Vsv8FFuTvKWttEUatTfeWgyaRpTQa2iEdFE0iaAHRVM0CgUqq5ptO1x1RFLOxChQCSSeAAOTVoV1f3GdlJuv6p1JKlbNs7S0FhLRAMGCgn1I61Tx+LWFoSqtXtoulj4Q3pWK/Zv3IFlVtbdNstxat7d3BMFzImJwAfnW2ab3P9mAH7N36Em8/P8AKQAfpW2doW7Vy39oRtBiQxEEyhEqZGCVI9TUU+zVksXBuDdJaHYB5ES3nic+tee1drYqs96VSUeSyXcy+qUVojUtX7kNA07Hv2z6Orfk6k/n0qAPcJYnOqux5bUn8f8AlXRh2eQUIuP4YBBJO6A/OeTuz/CKp7Q7L7xg6u1u4oIVhBiZHwsCOvzpsNr4uOXvn4g6UOg1rsX3TaLTSwVrtzo90htvyUAL9YnyIrYdF2S1u7u752TaFFto56knqSZMxMnmMVev6e46AC4bbgzKgNMAgAzG4TBPEx0qL+xarpqE5bJtAmCIXAIAIOT5nyGKqVMTVr3dSpfru/LwHKKjoiU2kub1IvHaGJK7VyM4J5gf4VXf0AZ925wdu3wtGPH+fiOflFQXTVLv2tZJM7AdwiNxk4PJ2yOAOCKvdpad79kC1dNncAdwAJ2kTGZj/rNQ53XxLrHD/wBCrCjfd8EFfGcEGZjg/IyMDGKlapFa2wcwsEMZiB8+lWLmhJsd1uAMAblXaAQQRCgiBjiasaDs26hYNd3o0wNoVlJ5O5R4jMmTHPWKbfezctAKv9DAgRevRAAi5AgADoIoqdYthVCgAACABxRTPey6QsWL8C2oN3aAQpaV8X3YJOASfrNRtLolLRL3EADqWfcJBEQIiQR0P96rl7TIpBXThy0mQqLB5zug5+XzqTo2ePtFVT0VTugfOBP4Cpd6yugMext29+ouWUtbVZ3uHbIG1SSIEniDMfCOcV5r9pO221mru6h8G4xIH7qjCr9FAFdU99/tfsRdFbPieHvR0TlV+pEn0A864uGrufZ3BuFN4iessl/5+vkUsRK73UE0TSmg11BWHQaoJoLUC2KhRVJaiaAsVUqRNOaQCqvRXu67Gt6bs+zZvKC7xqHDLIVrnwAkiA0AD5/SuC+zl+ymrstqQWsq6s4USSBnjqJiR5TXpY9r2bmy4ls3kZUZLltA4IYsOfIRJ8p4rk/aStPdhSSdnnfmtF98i1h1qzJDTW2QgBSrQ2ODxBkfIVGHYoBlbl1czHeM3lI8RJgwOtR11qf0LWLiCSFAQ7SAygEMsbZJnoRBJir9mwtsXLiC4x8UqXZtxWR4d5JHEYMelcW3KPF/fzLZK1SXCV2Mqw3iBEyucA9M+n4VGZ9QDnuiIGQGkHdnHUbMgDrNR9Xr7ZdQWvW2UjhWAliRkwQwBUz0HXkVHGsPd7TqWtEBiWupbBO0mSQYEDzjjbnmRQlbNd3oFzN3GIUkCWAwOJPlNUaa6zLLKVORB+uQfIjP1zmrer07OqgNthlYkTkDkQD/AI+VRguqDDxWWWVnwuhj73UifKolFNaoUWovvvYPaLpuAUBQwMgZO4CDuJzJED61et9pbisI4BbaQyFTBBII9JEHyqvWtd/2YQ4I8RIg4giAZ64xVrRC6SwvBdu1QI6mDu6fKn5ON7Lt8hC9q9eLbICrncYlVLBeMtHAz+tWf9MfD9ldAYT8Pw8HIBPQz9COcVe0On2LE9STgAeWFGAMf9TUZjqSywLagAzJJ3GPICQJ4zOc8ZRKOnnYCr/T1vyuf8N/8uadNhf6G1HqGJ/ERRRaH2/oBZ1BTwub7EFlKgEQTkdAYExPlB6SKt+0ftSmi0j6i7iJVUnLPkKo+cTPQSelV6ntKzYW5qLg7q3bWWLKAehERkkyRHU1599vPbi52jf3GVspItW/3R5nzc9fLitrZuzJY2or/kWr8lzIalTcXMwXa/atzU3rl66Ze4xZj/gPIAQAPIVEmiKpr0iMVBKKVkijqOlQDRNOFCadI0ppAHRRNAoAU05oooAYNdN9zPtm1m+NHcP2V4nu5+5dj9G4jzjzNcxmrli8ysGUkMpDAjkEZBH1qpjMLHFUZUpce58GOjLddz1babVAQRaY/vyV6iZSDHhmIY5A4q/cuXe7EIm+RI3GAsjcQYEmJwYz1rB+zPax1ujsagXtm/kQJFyYdcmCJ3QI428xnLaK224Fr4uEBsKFUEM2JAJ+GCAR5H1ryurBwk4ySunmrPgaKdyi12nd8QNoEgkQrrOATJBzkwMT1OOKV3UOxAa3cRGUSRBZScFSMzHmvnVywq2S0uCHYEAKJBMKfhy2Y6Y/SNo11RRGuPbkgbkKbYOdwkEz0jjj1pLR1Vu8AXSG9sO892HDKBKMq92YyIO6WHPSairoyCgt6lwjIdu6Ghhs2mDE4MmR0HE5yKJcPgZk27QvgJVg+TiIgbYhfzPVL2PaKgMikwN2T4iIJJJMtJAknnrNOVS2TfcmFiRdD92yhgLmwgH+tGD+NRbbXx4SEInaGkyVkZIJJ3AbjzUTS3NPbdfCyPLgly0gsZgsxyGIlTkHMdamXNSt4bbV4Bo3ArBwdygjzAIMwekYmmbrjlbLmguSNPqp8LAq+JGDmCcQTjB/KqG1b96EFs7ZHjnHDE4joQBzyemJvxzEbiOY68THMTWN1f7QltihR2AuMAQZ4lQABnOPWevVsUpPh8wLXaNzVd63dfBiMT0E/dPWaKvzqOq/hcUD8DbMfiaKmUrK1oiHN/e/dP7FZyfFfJbPxEW1gnzI9a5AKKK9F2J/tF1vxKFX8wmoNFFbPEjKKZoooFA0moooABzTNFFNQAaDRRSgBoFOihAdk9zvi0JByBqjAOY+yVv1APzArofbGitgKQiA4EhQDGTzHnmiivM9qNrHT6y/T/IiP2FaAtXIAH9JwI4ZiPzJP1rL64fZP/A36Giisqr/AFPmSrQ0y3cL2WZiWYCQTkg70zJ61mO2tQyqzKzBgt4SCQcXLUZ9JP40UVeklddYxGetZUT5CqU0yK3hVVx0AHJk8etFFZbY8xfbP9La/iT+/Vn2p1DL3YVmUGZgkT8PMc0UVcpaw+YxkPtPW3BdYB3AEYDEdB60UUVLFKyF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5340"/>
            <a:ext cx="1613908" cy="213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87624" y="1844824"/>
            <a:ext cx="4255715" cy="3456384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4211960" y="1844824"/>
            <a:ext cx="4104456" cy="3456384"/>
          </a:xfrm>
          <a:prstGeom prst="ellipse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2771800" y="2756713"/>
            <a:ext cx="4392488" cy="1656184"/>
          </a:xfrm>
          <a:prstGeom prst="ellipse">
            <a:avLst/>
          </a:prstGeom>
          <a:solidFill>
            <a:schemeClr val="bg2">
              <a:lumMod val="40000"/>
              <a:lumOff val="60000"/>
              <a:alpha val="8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936898" y="2397584"/>
            <a:ext cx="234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solidFill>
                  <a:schemeClr val="bg2">
                    <a:lumMod val="75000"/>
                  </a:schemeClr>
                </a:solidFill>
              </a:rPr>
              <a:t>Heteroavaliação</a:t>
            </a:r>
            <a:endParaRPr lang="pt-PT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01723" y="237545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solidFill>
                  <a:schemeClr val="bg2">
                    <a:lumMod val="75000"/>
                  </a:schemeClr>
                </a:solidFill>
              </a:rPr>
              <a:t>Autoavaliação</a:t>
            </a:r>
            <a:endParaRPr lang="pt-PT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11960" y="3335070"/>
            <a:ext cx="125852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Coavaliação</a:t>
            </a:r>
            <a:endParaRPr lang="pt-PT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43441" y="3292417"/>
            <a:ext cx="119651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Avaliação entre pares</a:t>
            </a:r>
            <a:endParaRPr lang="pt-PT" sz="1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22743" y="3323195"/>
            <a:ext cx="148289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Autoavaliação</a:t>
            </a:r>
            <a:endParaRPr lang="pt-PT" sz="1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3323195"/>
            <a:ext cx="126040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Avaliação do professor</a:t>
            </a:r>
            <a:endParaRPr lang="pt-PT" sz="16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731875" y="3948416"/>
            <a:ext cx="246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</a:rPr>
              <a:t>Participação dos alunos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22" name="Título 21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Modalidades de avaliação e participação dos estudantes</a:t>
            </a:r>
            <a:endParaRPr lang="pt-PT" sz="3200" b="1" dirty="0"/>
          </a:p>
        </p:txBody>
      </p:sp>
      <p:sp>
        <p:nvSpPr>
          <p:cNvPr id="23" name="Título 1"/>
          <p:cNvSpPr txBox="1">
            <a:spLocks/>
          </p:cNvSpPr>
          <p:nvPr/>
        </p:nvSpPr>
        <p:spPr bwMode="black">
          <a:xfrm rot="15620855">
            <a:off x="-3602943" y="3063339"/>
            <a:ext cx="8458200" cy="122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pt-PT" sz="11700" i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sz="11700" i="1" dirty="0" smtClean="0">
                <a:latin typeface="Vani" pitchFamily="34" charset="0"/>
                <a:cs typeface="Vani" pitchFamily="34" charset="0"/>
              </a:rPr>
            </a:br>
            <a:r>
              <a:rPr lang="pt-PT" sz="11700" i="1" dirty="0" smtClean="0">
                <a:latin typeface="Vani" pitchFamily="34" charset="0"/>
                <a:cs typeface="Vani" pitchFamily="34" charset="0"/>
              </a:rPr>
              <a:t>F</a:t>
            </a:r>
            <a:r>
              <a:rPr lang="pt-PT" b="1" i="1" dirty="0" smtClean="0">
                <a:latin typeface="Vani" pitchFamily="34" charset="0"/>
                <a:cs typeface="Vani" pitchFamily="34" charset="0"/>
              </a:rPr>
              <a:t>eedback</a:t>
            </a:r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black">
          <a:xfrm rot="16826364">
            <a:off x="-3599040" y="2953816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0" y="1196753"/>
            <a:ext cx="6179238" cy="51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5904656"/>
          </a:xfrm>
        </p:spPr>
        <p:txBody>
          <a:bodyPr>
            <a:noAutofit/>
          </a:bodyPr>
          <a:lstStyle/>
          <a:p>
            <a:r>
              <a:rPr lang="pt-PT" sz="9600" dirty="0" smtClean="0">
                <a:cs typeface="Vani" pitchFamily="34" charset="0"/>
              </a:rPr>
              <a:t>F</a:t>
            </a:r>
            <a:r>
              <a:rPr lang="pt-PT" sz="3600" b="1" dirty="0" smtClean="0">
                <a:cs typeface="Vani" pitchFamily="34" charset="0"/>
              </a:rPr>
              <a:t>eedback</a:t>
            </a:r>
            <a:r>
              <a:rPr lang="pt-PT" sz="3200" dirty="0" smtClean="0">
                <a:cs typeface="Vani" pitchFamily="34" charset="0"/>
              </a:rPr>
              <a:t/>
            </a:r>
            <a:br>
              <a:rPr lang="pt-PT" sz="3200" dirty="0" smtClean="0">
                <a:cs typeface="Vani" pitchFamily="34" charset="0"/>
              </a:rPr>
            </a:br>
            <a:r>
              <a:rPr lang="en-US" sz="3200" dirty="0" err="1" smtClean="0">
                <a:latin typeface="+mn-lt"/>
                <a:cs typeface="Vani" pitchFamily="34" charset="0"/>
              </a:rPr>
              <a:t>Informação</a:t>
            </a:r>
            <a:r>
              <a:rPr lang="en-US" sz="3200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err="1" smtClean="0">
                <a:latin typeface="+mn-lt"/>
                <a:cs typeface="Vani" pitchFamily="34" charset="0"/>
              </a:rPr>
              <a:t>proporcionada</a:t>
            </a:r>
            <a:r>
              <a:rPr lang="en-US" sz="3200" dirty="0" smtClean="0">
                <a:latin typeface="+mn-lt"/>
                <a:cs typeface="Vani" pitchFamily="34" charset="0"/>
              </a:rPr>
              <a:t>  (professor, par, </a:t>
            </a:r>
            <a:r>
              <a:rPr lang="en-US" sz="3200" dirty="0" err="1" smtClean="0">
                <a:latin typeface="+mn-lt"/>
                <a:cs typeface="Vani" pitchFamily="34" charset="0"/>
              </a:rPr>
              <a:t>livro</a:t>
            </a:r>
            <a:r>
              <a:rPr lang="en-US" sz="3200" dirty="0" smtClean="0">
                <a:latin typeface="+mn-lt"/>
                <a:cs typeface="Vani" pitchFamily="34" charset="0"/>
              </a:rPr>
              <a:t>, </a:t>
            </a:r>
            <a:r>
              <a:rPr lang="en-US" sz="3200" dirty="0" err="1" smtClean="0">
                <a:latin typeface="+mn-lt"/>
                <a:cs typeface="Vani" pitchFamily="34" charset="0"/>
              </a:rPr>
              <a:t>família</a:t>
            </a:r>
            <a:r>
              <a:rPr lang="en-US" sz="3200" dirty="0" smtClean="0">
                <a:latin typeface="+mn-lt"/>
                <a:cs typeface="Vani" pitchFamily="34" charset="0"/>
              </a:rPr>
              <a:t>, </a:t>
            </a:r>
            <a:r>
              <a:rPr lang="en-US" sz="3200" dirty="0" err="1" smtClean="0">
                <a:latin typeface="+mn-lt"/>
                <a:cs typeface="Vani" pitchFamily="34" charset="0"/>
              </a:rPr>
              <a:t>si</a:t>
            </a:r>
            <a:r>
              <a:rPr lang="en-US" sz="3200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err="1" smtClean="0">
                <a:latin typeface="+mn-lt"/>
                <a:cs typeface="Vani" pitchFamily="34" charset="0"/>
              </a:rPr>
              <a:t>próprio</a:t>
            </a:r>
            <a:r>
              <a:rPr lang="en-US" sz="3200" dirty="0" smtClean="0">
                <a:latin typeface="+mn-lt"/>
                <a:cs typeface="Vani" pitchFamily="34" charset="0"/>
              </a:rPr>
              <a:t>, </a:t>
            </a:r>
            <a:r>
              <a:rPr lang="en-US" sz="3200" dirty="0" err="1" smtClean="0">
                <a:latin typeface="+mn-lt"/>
                <a:cs typeface="Vani" pitchFamily="34" charset="0"/>
              </a:rPr>
              <a:t>experiência</a:t>
            </a:r>
            <a:r>
              <a:rPr lang="en-US" sz="3200" dirty="0" smtClean="0">
                <a:latin typeface="+mn-lt"/>
                <a:cs typeface="Vani" pitchFamily="34" charset="0"/>
              </a:rPr>
              <a:t>)  </a:t>
            </a:r>
            <a:r>
              <a:rPr lang="en-US" sz="3200" dirty="0" err="1" smtClean="0">
                <a:latin typeface="+mn-lt"/>
                <a:cs typeface="Vani" pitchFamily="34" charset="0"/>
              </a:rPr>
              <a:t>tendo</a:t>
            </a:r>
            <a:r>
              <a:rPr lang="en-US" sz="3200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err="1" smtClean="0">
                <a:latin typeface="+mn-lt"/>
                <a:cs typeface="Vani" pitchFamily="34" charset="0"/>
              </a:rPr>
              <a:t>em</a:t>
            </a:r>
            <a:r>
              <a:rPr lang="en-US" sz="3200" dirty="0" smtClean="0">
                <a:latin typeface="+mn-lt"/>
                <a:cs typeface="Vani" pitchFamily="34" charset="0"/>
              </a:rPr>
              <a:t> vista </a:t>
            </a:r>
            <a:r>
              <a:rPr lang="en-US" sz="3200" dirty="0" err="1" smtClean="0">
                <a:latin typeface="+mn-lt"/>
                <a:cs typeface="Vani" pitchFamily="34" charset="0"/>
              </a:rPr>
              <a:t>aspetos</a:t>
            </a:r>
            <a:r>
              <a:rPr lang="en-US" sz="3200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err="1" smtClean="0">
                <a:latin typeface="+mn-lt"/>
                <a:cs typeface="Vani" pitchFamily="34" charset="0"/>
              </a:rPr>
              <a:t>relacionados</a:t>
            </a:r>
            <a:r>
              <a:rPr lang="en-US" sz="3200" dirty="0" smtClean="0">
                <a:latin typeface="+mn-lt"/>
                <a:cs typeface="Vani" pitchFamily="34" charset="0"/>
              </a:rPr>
              <a:t> com o </a:t>
            </a:r>
            <a:r>
              <a:rPr lang="en-US" sz="3200" dirty="0" err="1" smtClean="0">
                <a:latin typeface="+mn-lt"/>
                <a:cs typeface="Vani" pitchFamily="34" charset="0"/>
              </a:rPr>
              <a:t>desempenho</a:t>
            </a:r>
            <a:r>
              <a:rPr lang="en-US" sz="3200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err="1" smtClean="0">
                <a:latin typeface="+mn-lt"/>
                <a:cs typeface="Vani" pitchFamily="34" charset="0"/>
              </a:rPr>
              <a:t>ou</a:t>
            </a:r>
            <a:r>
              <a:rPr lang="en-US" sz="3200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err="1" smtClean="0">
                <a:latin typeface="+mn-lt"/>
                <a:cs typeface="Vani" pitchFamily="34" charset="0"/>
              </a:rPr>
              <a:t>compreensão</a:t>
            </a:r>
            <a:r>
              <a:rPr lang="en-US" sz="3200" dirty="0" smtClean="0">
                <a:latin typeface="+mn-lt"/>
                <a:cs typeface="Vani" pitchFamily="34" charset="0"/>
              </a:rPr>
              <a:t>.</a:t>
            </a:r>
            <a:br>
              <a:rPr lang="en-US" sz="3200" dirty="0" smtClean="0">
                <a:latin typeface="+mn-lt"/>
                <a:cs typeface="Vani" pitchFamily="34" charset="0"/>
              </a:rPr>
            </a:br>
            <a:r>
              <a:rPr lang="en-US" sz="3200" dirty="0" smtClean="0">
                <a:latin typeface="+mn-lt"/>
                <a:cs typeface="Vani" pitchFamily="34" charset="0"/>
              </a:rPr>
              <a:t/>
            </a:r>
            <a:br>
              <a:rPr lang="en-US" sz="3200" dirty="0" smtClean="0">
                <a:latin typeface="+mn-lt"/>
                <a:cs typeface="Vani" pitchFamily="34" charset="0"/>
              </a:rPr>
            </a:br>
            <a:r>
              <a:rPr lang="en-US" sz="3200" dirty="0" err="1" smtClean="0">
                <a:latin typeface="+mn-lt"/>
                <a:cs typeface="Vani" pitchFamily="34" charset="0"/>
              </a:rPr>
              <a:t>Consequência</a:t>
            </a:r>
            <a:r>
              <a:rPr lang="en-US" sz="3200" dirty="0" smtClean="0">
                <a:latin typeface="+mn-lt"/>
                <a:cs typeface="Vani" pitchFamily="34" charset="0"/>
              </a:rPr>
              <a:t> de um </a:t>
            </a:r>
            <a:r>
              <a:rPr lang="en-US" sz="3200" dirty="0" err="1" smtClean="0">
                <a:latin typeface="+mn-lt"/>
                <a:cs typeface="Vani" pitchFamily="34" charset="0"/>
              </a:rPr>
              <a:t>desempenho</a:t>
            </a:r>
            <a:r>
              <a:rPr lang="en-US" sz="3200" dirty="0" smtClean="0">
                <a:latin typeface="+mn-lt"/>
                <a:cs typeface="Vani" pitchFamily="34" charset="0"/>
              </a:rPr>
              <a:t>.</a:t>
            </a:r>
            <a:endParaRPr lang="pt-PT" sz="3200" i="1" dirty="0">
              <a:latin typeface="+mn-lt"/>
              <a:cs typeface="Vani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 rot="16200000">
            <a:off x="-3704218" y="3041385"/>
            <a:ext cx="8477479" cy="1279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4" name="Picture 2" descr="https://encrypted-tbn2.gstatic.com/images?q=tbn:ANd9GcSmeD2LtaaYg3QaSfPGchCZhgXUT-D8SBC5Jy_EJd_yVlEPfpY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0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6192688"/>
          </a:xfrm>
        </p:spPr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pt-PT" sz="4000" dirty="0" smtClean="0">
                <a:latin typeface="+mn-lt"/>
                <a:cs typeface="Vani" pitchFamily="34" charset="0"/>
              </a:rPr>
              <a:t>Como pode ser dado o feedback?</a:t>
            </a:r>
            <a:r>
              <a:rPr lang="pt-PT" sz="3200" dirty="0" smtClean="0">
                <a:latin typeface="+mn-lt"/>
                <a:cs typeface="Vani" pitchFamily="34" charset="0"/>
              </a:rPr>
              <a:t/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i="1" dirty="0" smtClean="0">
                <a:latin typeface="+mn-lt"/>
                <a:cs typeface="Vani" pitchFamily="34" charset="0"/>
              </a:rPr>
              <a:t/>
            </a:r>
            <a:br>
              <a:rPr lang="pt-PT" sz="3200" i="1" dirty="0" smtClean="0">
                <a:latin typeface="+mn-lt"/>
                <a:cs typeface="Vani" pitchFamily="34" charset="0"/>
              </a:rPr>
            </a:br>
            <a:r>
              <a:rPr lang="pt-PT" sz="3200" b="1" i="1" dirty="0" smtClean="0">
                <a:latin typeface="+mn-lt"/>
                <a:cs typeface="Vani" pitchFamily="34" charset="0"/>
              </a:rPr>
              <a:t>P</a:t>
            </a:r>
            <a:r>
              <a:rPr lang="pt-PT" sz="3200" b="1" dirty="0" smtClean="0">
                <a:latin typeface="+mn-lt"/>
                <a:cs typeface="Vani" pitchFamily="34" charset="0"/>
              </a:rPr>
              <a:t>rocessos </a:t>
            </a:r>
            <a:r>
              <a:rPr lang="pt-PT" sz="3200" b="1" dirty="0" err="1" smtClean="0">
                <a:latin typeface="+mn-lt"/>
                <a:cs typeface="Vani" pitchFamily="34" charset="0"/>
              </a:rPr>
              <a:t>afetivos</a:t>
            </a:r>
            <a:r>
              <a:rPr lang="pt-PT" sz="3200" b="1" dirty="0" smtClean="0">
                <a:latin typeface="+mn-lt"/>
                <a:cs typeface="Vani" pitchFamily="34" charset="0"/>
              </a:rPr>
              <a:t>                             </a:t>
            </a:r>
            <a:r>
              <a:rPr lang="pt-PT" sz="3200" dirty="0" smtClean="0">
                <a:latin typeface="+mn-lt"/>
                <a:cs typeface="Vani" pitchFamily="34" charset="0"/>
              </a:rPr>
              <a:t>(motivação, envolvimento, ...)</a:t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 smtClean="0">
                <a:latin typeface="+mn-lt"/>
                <a:cs typeface="Vani" pitchFamily="34" charset="0"/>
              </a:rPr>
              <a:t/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b="1" i="1" dirty="0" smtClean="0">
                <a:latin typeface="+mn-lt"/>
                <a:cs typeface="Vani" pitchFamily="34" charset="0"/>
              </a:rPr>
              <a:t>P</a:t>
            </a:r>
            <a:r>
              <a:rPr lang="pt-PT" sz="3200" b="1" dirty="0" smtClean="0">
                <a:latin typeface="+mn-lt"/>
                <a:cs typeface="Vani" pitchFamily="34" charset="0"/>
              </a:rPr>
              <a:t>rocessos cognitivos </a:t>
            </a:r>
            <a:r>
              <a:rPr lang="pt-PT" sz="3200" dirty="0" smtClean="0">
                <a:latin typeface="+mn-lt"/>
                <a:cs typeface="Vani" pitchFamily="34" charset="0"/>
              </a:rPr>
              <a:t>(apontar direções, indicar estratégias alternativas, reestrutrar compreensões, ...) </a:t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i="1" dirty="0" smtClean="0">
                <a:latin typeface="+mn-lt"/>
                <a:cs typeface="Vani" pitchFamily="34" charset="0"/>
              </a:rPr>
              <a:t/>
            </a:r>
            <a:br>
              <a:rPr lang="pt-PT" sz="3200" i="1" dirty="0" smtClean="0">
                <a:latin typeface="+mn-lt"/>
                <a:cs typeface="Vani" pitchFamily="34" charset="0"/>
              </a:rPr>
            </a:br>
            <a:endParaRPr lang="pt-PT" sz="3200" i="1" dirty="0">
              <a:latin typeface="+mn-lt"/>
              <a:cs typeface="Vani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 rot="16200000">
            <a:off x="-3704218" y="3041385"/>
            <a:ext cx="8477479" cy="1279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37" y="17728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6531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2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080" y="15664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Vani" pitchFamily="34" charset="0"/>
                <a:cs typeface="Vani" pitchFamily="34" charset="0"/>
              </a:rPr>
              <a:t>                         </a:t>
            </a:r>
            <a:r>
              <a:rPr lang="en-US" b="1" dirty="0" err="1" smtClean="0">
                <a:latin typeface="+mn-lt"/>
                <a:cs typeface="Simplified Arabic Fixed" pitchFamily="49" charset="-78"/>
              </a:rPr>
              <a:t>Tipos</a:t>
            </a:r>
            <a:r>
              <a:rPr lang="en-US" b="1" dirty="0" smtClean="0">
                <a:latin typeface="+mn-lt"/>
                <a:cs typeface="Simplified Arabic Fixed" pitchFamily="49" charset="-78"/>
              </a:rPr>
              <a:t> de feedback</a:t>
            </a:r>
            <a:br>
              <a:rPr lang="en-US" b="1" dirty="0" smtClean="0">
                <a:latin typeface="+mn-lt"/>
                <a:cs typeface="Simplified Arabic Fixed" pitchFamily="49" charset="-78"/>
              </a:rPr>
            </a:br>
            <a:r>
              <a:rPr lang="en-US" sz="2200" dirty="0" smtClean="0">
                <a:latin typeface="+mn-lt"/>
                <a:cs typeface="Simplified Arabic Fixed" pitchFamily="49" charset="-78"/>
              </a:rPr>
              <a:t/>
            </a:r>
            <a:br>
              <a:rPr lang="en-US" sz="2200" dirty="0" smtClean="0">
                <a:latin typeface="+mn-lt"/>
                <a:cs typeface="Simplified Arabic Fixed" pitchFamily="49" charset="-78"/>
              </a:rPr>
            </a:br>
            <a:r>
              <a:rPr lang="en-US" sz="2200" dirty="0" smtClean="0">
                <a:latin typeface="+mn-lt"/>
                <a:cs typeface="Simplified Arabic Fixed" pitchFamily="49" charset="-78"/>
              </a:rPr>
              <a:t> </a:t>
            </a:r>
            <a:r>
              <a:rPr lang="en-US" sz="2800" b="1" dirty="0" smtClean="0">
                <a:latin typeface="+mn-lt"/>
                <a:cs typeface="Simplified Arabic Fixed" pitchFamily="49" charset="-78"/>
              </a:rPr>
              <a:t>* 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Feedback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avaliativo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>* Feedback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descritivo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>                                         (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Gips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, 1999)</a:t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/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>*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Anotação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como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transmissão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de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informação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/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>   </a:t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>*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Anotação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como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diálogo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 </a:t>
            </a:r>
            <a:br>
              <a:rPr lang="en-US" sz="3200" dirty="0" smtClean="0">
                <a:latin typeface="+mn-lt"/>
                <a:cs typeface="Simplified Arabic Fixed" pitchFamily="49" charset="-78"/>
              </a:rPr>
            </a:br>
            <a:r>
              <a:rPr lang="en-US" sz="3200" dirty="0">
                <a:latin typeface="+mn-lt"/>
                <a:cs typeface="Simplified Arabic Fixed" pitchFamily="49" charset="-78"/>
              </a:rPr>
              <a:t/>
            </a:r>
            <a:br>
              <a:rPr lang="en-US" sz="3200" dirty="0">
                <a:latin typeface="+mn-lt"/>
                <a:cs typeface="Simplified Arabic Fixed" pitchFamily="49" charset="-78"/>
              </a:rPr>
            </a:br>
            <a:r>
              <a:rPr lang="en-US" sz="3200" dirty="0" smtClean="0">
                <a:latin typeface="+mn-lt"/>
                <a:cs typeface="Simplified Arabic Fixed" pitchFamily="49" charset="-78"/>
              </a:rPr>
              <a:t>                                         (</a:t>
            </a:r>
            <a:r>
              <a:rPr lang="en-US" sz="3200" dirty="0" err="1" smtClean="0">
                <a:latin typeface="+mn-lt"/>
                <a:cs typeface="Simplified Arabic Fixed" pitchFamily="49" charset="-78"/>
              </a:rPr>
              <a:t>Jorro</a:t>
            </a:r>
            <a:r>
              <a:rPr lang="en-US" sz="3200" dirty="0" smtClean="0">
                <a:latin typeface="+mn-lt"/>
                <a:cs typeface="Simplified Arabic Fixed" pitchFamily="49" charset="-78"/>
              </a:rPr>
              <a:t>, 2000) </a:t>
            </a: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endParaRPr lang="pt-PT" sz="3600" dirty="0">
              <a:latin typeface="Vani" pitchFamily="34" charset="0"/>
              <a:cs typeface="Van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676862">
            <a:off x="-4106663" y="2953817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584003"/>
            <a:ext cx="2483768" cy="227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77383"/>
            <a:ext cx="8229600" cy="488255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+mn-lt"/>
                <a:cs typeface="Vani" pitchFamily="34" charset="0"/>
              </a:rPr>
              <a:t>“feedback é </a:t>
            </a:r>
            <a:r>
              <a:rPr lang="en-US" sz="2800" dirty="0" err="1" smtClean="0">
                <a:latin typeface="+mn-lt"/>
                <a:cs typeface="Vani" pitchFamily="34" charset="0"/>
              </a:rPr>
              <a:t>informação</a:t>
            </a:r>
            <a:r>
              <a:rPr lang="en-US" sz="2800" dirty="0" smtClean="0">
                <a:latin typeface="+mn-lt"/>
                <a:cs typeface="Vani" pitchFamily="34" charset="0"/>
              </a:rPr>
              <a:t> com </a:t>
            </a:r>
            <a:r>
              <a:rPr lang="en-US" sz="2800" dirty="0" err="1" smtClean="0">
                <a:latin typeface="+mn-lt"/>
                <a:cs typeface="Vani" pitchFamily="34" charset="0"/>
              </a:rPr>
              <a:t>que</a:t>
            </a:r>
            <a:r>
              <a:rPr lang="en-US" sz="2800" dirty="0" smtClean="0">
                <a:latin typeface="+mn-lt"/>
                <a:cs typeface="Vani" pitchFamily="34" charset="0"/>
              </a:rPr>
              <a:t> o </a:t>
            </a:r>
            <a:r>
              <a:rPr lang="en-US" sz="2800" dirty="0" err="1" smtClean="0">
                <a:latin typeface="+mn-lt"/>
                <a:cs typeface="Vani" pitchFamily="34" charset="0"/>
              </a:rPr>
              <a:t>estudante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pode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confirmar</a:t>
            </a:r>
            <a:r>
              <a:rPr lang="en-US" sz="2800" dirty="0" smtClean="0">
                <a:latin typeface="+mn-lt"/>
                <a:cs typeface="Vani" pitchFamily="34" charset="0"/>
              </a:rPr>
              <a:t>, </a:t>
            </a:r>
            <a:r>
              <a:rPr lang="en-US" sz="2800" dirty="0" err="1" smtClean="0">
                <a:latin typeface="+mn-lt"/>
                <a:cs typeface="Vani" pitchFamily="34" charset="0"/>
              </a:rPr>
              <a:t>adicionar</a:t>
            </a:r>
            <a:r>
              <a:rPr lang="en-US" sz="2800" dirty="0" smtClean="0">
                <a:latin typeface="+mn-lt"/>
                <a:cs typeface="Vani" pitchFamily="34" charset="0"/>
              </a:rPr>
              <a:t>, </a:t>
            </a:r>
            <a:r>
              <a:rPr lang="en-US" sz="2800" dirty="0" err="1" smtClean="0">
                <a:latin typeface="+mn-lt"/>
                <a:cs typeface="Vani" pitchFamily="34" charset="0"/>
              </a:rPr>
              <a:t>substituir</a:t>
            </a:r>
            <a:r>
              <a:rPr lang="en-US" sz="2800" dirty="0" smtClean="0">
                <a:latin typeface="+mn-lt"/>
                <a:cs typeface="Vani" pitchFamily="34" charset="0"/>
              </a:rPr>
              <a:t>, </a:t>
            </a:r>
            <a:r>
              <a:rPr lang="en-US" sz="2800" dirty="0" err="1" smtClean="0">
                <a:latin typeface="+mn-lt"/>
                <a:cs typeface="Vani" pitchFamily="34" charset="0"/>
              </a:rPr>
              <a:t>ajustar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ou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reestruturar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informações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na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memória</a:t>
            </a:r>
            <a:r>
              <a:rPr lang="pt-PT" sz="2800" dirty="0" smtClean="0">
                <a:latin typeface="+mn-lt"/>
                <a:cs typeface="Vani" pitchFamily="34" charset="0"/>
              </a:rPr>
              <a:t>, quer a informação seja do domínio de conhecimento,  conhecimento meta-cognitivo</a:t>
            </a:r>
            <a:r>
              <a:rPr lang="en-US" sz="2800" dirty="0" smtClean="0">
                <a:latin typeface="+mn-lt"/>
                <a:cs typeface="Vani" pitchFamily="34" charset="0"/>
              </a:rPr>
              <a:t>, </a:t>
            </a:r>
            <a:r>
              <a:rPr lang="en-US" sz="2800" dirty="0" err="1" smtClean="0">
                <a:latin typeface="+mn-lt"/>
                <a:cs typeface="Vani" pitchFamily="34" charset="0"/>
              </a:rPr>
              <a:t>representação</a:t>
            </a:r>
            <a:r>
              <a:rPr lang="en-US" sz="2800" dirty="0" smtClean="0">
                <a:latin typeface="+mn-lt"/>
                <a:cs typeface="Vani" pitchFamily="34" charset="0"/>
              </a:rPr>
              <a:t> de </a:t>
            </a:r>
            <a:r>
              <a:rPr lang="en-US" sz="2800" dirty="0" err="1" smtClean="0">
                <a:latin typeface="+mn-lt"/>
                <a:cs typeface="Vani" pitchFamily="34" charset="0"/>
              </a:rPr>
              <a:t>si</a:t>
            </a:r>
            <a:r>
              <a:rPr lang="en-US" sz="2800" dirty="0" smtClean="0">
                <a:latin typeface="+mn-lt"/>
                <a:cs typeface="Vani" pitchFamily="34" charset="0"/>
              </a:rPr>
              <a:t> e </a:t>
            </a:r>
            <a:r>
              <a:rPr lang="en-US" sz="2800" dirty="0" err="1" smtClean="0">
                <a:latin typeface="+mn-lt"/>
                <a:cs typeface="Vani" pitchFamily="34" charset="0"/>
              </a:rPr>
              <a:t>tarefas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ou</a:t>
            </a:r>
            <a:r>
              <a:rPr lang="en-US" sz="2800" dirty="0" smtClean="0">
                <a:latin typeface="+mn-lt"/>
                <a:cs typeface="Vani" pitchFamily="34" charset="0"/>
              </a:rPr>
              <a:t>  </a:t>
            </a:r>
            <a:r>
              <a:rPr lang="en-US" sz="2800" dirty="0" err="1" smtClean="0">
                <a:latin typeface="+mn-lt"/>
                <a:cs typeface="Vani" pitchFamily="34" charset="0"/>
              </a:rPr>
              <a:t>estratégias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dirty="0" err="1" smtClean="0">
                <a:latin typeface="+mn-lt"/>
                <a:cs typeface="Vani" pitchFamily="34" charset="0"/>
              </a:rPr>
              <a:t>cognitivas</a:t>
            </a:r>
            <a:r>
              <a:rPr lang="en-US" sz="2800" dirty="0" smtClean="0">
                <a:latin typeface="+mn-lt"/>
                <a:cs typeface="Vani" pitchFamily="34" charset="0"/>
              </a:rPr>
              <a:t>” (</a:t>
            </a:r>
            <a:r>
              <a:rPr lang="en-US" sz="2800" dirty="0" err="1" smtClean="0">
                <a:latin typeface="+mn-lt"/>
                <a:cs typeface="Vani" pitchFamily="34" charset="0"/>
              </a:rPr>
              <a:t>Winne</a:t>
            </a:r>
            <a:r>
              <a:rPr lang="en-US" sz="2800" dirty="0" smtClean="0">
                <a:latin typeface="+mn-lt"/>
                <a:cs typeface="Vani" pitchFamily="34" charset="0"/>
              </a:rPr>
              <a:t> &amp; Butler, 1994)</a:t>
            </a:r>
            <a:endParaRPr lang="pt-PT" sz="2800" dirty="0">
              <a:latin typeface="+mn-lt"/>
              <a:cs typeface="Van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630401">
            <a:off x="-3866783" y="2947743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i="1" dirty="0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conceit0s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39722"/>
            <a:ext cx="2339752" cy="27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1967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i="1" dirty="0" smtClean="0"/>
              <a:t>F</a:t>
            </a:r>
            <a:r>
              <a:rPr lang="pt-PT" sz="4000" dirty="0" smtClean="0"/>
              <a:t>eedback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473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073" y="-387424"/>
            <a:ext cx="8064896" cy="181064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4000" b="1" dirty="0" err="1" smtClean="0">
                <a:cs typeface="Vani" pitchFamily="34" charset="0"/>
              </a:rPr>
              <a:t>Níveis</a:t>
            </a:r>
            <a:r>
              <a:rPr lang="en-US" sz="4000" b="1" dirty="0" smtClean="0">
                <a:cs typeface="Vani" pitchFamily="34" charset="0"/>
              </a:rPr>
              <a:t> de </a:t>
            </a:r>
            <a:r>
              <a:rPr lang="en-US" sz="4000" b="1" dirty="0" err="1" smtClean="0">
                <a:cs typeface="Vani" pitchFamily="34" charset="0"/>
              </a:rPr>
              <a:t>atuação</a:t>
            </a:r>
            <a:r>
              <a:rPr lang="en-US" sz="4000" b="1" dirty="0" smtClean="0">
                <a:cs typeface="Vani" pitchFamily="34" charset="0"/>
              </a:rPr>
              <a:t> do feedback</a:t>
            </a: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27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2700" dirty="0" smtClean="0">
                <a:latin typeface="Vani" pitchFamily="34" charset="0"/>
                <a:cs typeface="Vani" pitchFamily="34" charset="0"/>
              </a:rPr>
            </a:br>
            <a:r>
              <a:rPr lang="en-US" sz="2700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sz="32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200" dirty="0" smtClean="0">
                <a:latin typeface="Vani" pitchFamily="34" charset="0"/>
                <a:cs typeface="Vani" pitchFamily="34" charset="0"/>
              </a:rPr>
            </a:br>
            <a:r>
              <a:rPr lang="en-US" sz="32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200" dirty="0" smtClean="0">
                <a:latin typeface="Vani" pitchFamily="34" charset="0"/>
                <a:cs typeface="Vani" pitchFamily="34" charset="0"/>
              </a:rPr>
            </a:br>
            <a:r>
              <a:rPr lang="en-US" sz="3200" dirty="0" smtClean="0">
                <a:latin typeface="Vani" pitchFamily="34" charset="0"/>
                <a:cs typeface="Vani" pitchFamily="34" charset="0"/>
              </a:rPr>
              <a:t>          </a:t>
            </a:r>
            <a:endParaRPr lang="pt-PT" sz="3200" dirty="0">
              <a:latin typeface="Vani" pitchFamily="34" charset="0"/>
              <a:cs typeface="Van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4229100" y="2953818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6897604"/>
              </p:ext>
            </p:extLst>
          </p:nvPr>
        </p:nvGraphicFramePr>
        <p:xfrm>
          <a:off x="611560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73216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latin typeface="+mn-lt"/>
                <a:cs typeface="Vani" pitchFamily="34" charset="0"/>
              </a:rPr>
              <a:t>      Feedback: momentos de regulação</a:t>
            </a:r>
            <a:r>
              <a:rPr lang="pt-PT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dirty="0" smtClean="0">
                <a:latin typeface="Vani" pitchFamily="34" charset="0"/>
                <a:cs typeface="Vani" pitchFamily="34" charset="0"/>
              </a:rPr>
            </a:br>
            <a:r>
              <a:rPr lang="pt-PT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dirty="0" smtClean="0">
                <a:latin typeface="Vani" pitchFamily="34" charset="0"/>
                <a:cs typeface="Vani" pitchFamily="34" charset="0"/>
              </a:rPr>
            </a:br>
            <a:r>
              <a:rPr lang="pt-PT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dirty="0" smtClean="0">
                <a:latin typeface="Vani" pitchFamily="34" charset="0"/>
                <a:cs typeface="Vani" pitchFamily="34" charset="0"/>
              </a:rPr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3186695"/>
              </p:ext>
            </p:extLst>
          </p:nvPr>
        </p:nvGraphicFramePr>
        <p:xfrm>
          <a:off x="1547664" y="1340768"/>
          <a:ext cx="72244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black">
          <a:xfrm rot="15620855">
            <a:off x="-3602943" y="3063339"/>
            <a:ext cx="8458200" cy="122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Sumário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31640" y="1124744"/>
            <a:ext cx="8229600" cy="4896408"/>
          </a:xfrm>
        </p:spPr>
        <p:txBody>
          <a:bodyPr>
            <a:normAutofit/>
          </a:bodyPr>
          <a:lstStyle/>
          <a:p>
            <a:r>
              <a:rPr lang="pt-PT" dirty="0" smtClean="0"/>
              <a:t>Avaliação tradicional/alternativa</a:t>
            </a:r>
          </a:p>
          <a:p>
            <a:pPr marL="0" indent="0">
              <a:buNone/>
            </a:pPr>
            <a:r>
              <a:rPr lang="pt-PT" sz="4000" b="1" dirty="0" smtClean="0"/>
              <a:t>.</a:t>
            </a:r>
            <a:r>
              <a:rPr lang="pt-PT" dirty="0" smtClean="0"/>
              <a:t> Conceitos de objetivo e competência</a:t>
            </a:r>
          </a:p>
          <a:p>
            <a:r>
              <a:rPr lang="pt-PT" dirty="0" smtClean="0"/>
              <a:t>Auto-avaliação e regulação da aprendizagem </a:t>
            </a:r>
          </a:p>
          <a:p>
            <a:r>
              <a:rPr lang="pt-PT" dirty="0"/>
              <a:t>Feedback</a:t>
            </a:r>
          </a:p>
          <a:p>
            <a:r>
              <a:rPr lang="pt-PT" dirty="0" smtClean="0"/>
              <a:t>Design de avaliação</a:t>
            </a:r>
          </a:p>
          <a:p>
            <a:r>
              <a:rPr lang="pt-PT" dirty="0" smtClean="0"/>
              <a:t>Instrumentos alternativos de avaliação</a:t>
            </a:r>
          </a:p>
          <a:p>
            <a:r>
              <a:rPr lang="pt-PT" dirty="0" smtClean="0"/>
              <a:t>Rubricas de classificação</a:t>
            </a:r>
          </a:p>
          <a:p>
            <a:r>
              <a:rPr lang="pt-PT" dirty="0" smtClean="0"/>
              <a:t>Princípios de uma boa avaliação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 rot="16826364">
            <a:off x="-3352537" y="3095167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73216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latin typeface="+mn-lt"/>
                <a:cs typeface="Vani" pitchFamily="34" charset="0"/>
              </a:rPr>
              <a:t>            Incidência da regulação</a:t>
            </a:r>
            <a:r>
              <a:rPr lang="pt-PT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dirty="0" smtClean="0">
                <a:latin typeface="Vani" pitchFamily="34" charset="0"/>
                <a:cs typeface="Vani" pitchFamily="34" charset="0"/>
              </a:rPr>
            </a:br>
            <a:r>
              <a:rPr lang="pt-PT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dirty="0" smtClean="0">
                <a:latin typeface="Vani" pitchFamily="34" charset="0"/>
                <a:cs typeface="Vani" pitchFamily="34" charset="0"/>
              </a:rPr>
            </a:br>
            <a:r>
              <a:rPr lang="pt-PT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dirty="0" smtClean="0">
                <a:latin typeface="Vani" pitchFamily="34" charset="0"/>
                <a:cs typeface="Vani" pitchFamily="34" charset="0"/>
              </a:rPr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3186695"/>
              </p:ext>
            </p:extLst>
          </p:nvPr>
        </p:nvGraphicFramePr>
        <p:xfrm>
          <a:off x="1547664" y="1340768"/>
          <a:ext cx="72244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black">
          <a:xfrm rot="15620855">
            <a:off x="-3602943" y="3063339"/>
            <a:ext cx="8458200" cy="122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b="1" dirty="0" err="1" smtClean="0">
                <a:latin typeface="+mn-lt"/>
                <a:cs typeface="Vani" pitchFamily="34" charset="0"/>
              </a:rPr>
              <a:t>Critérios</a:t>
            </a:r>
            <a:r>
              <a:rPr lang="en-US" sz="3600" b="1" dirty="0" smtClean="0">
                <a:latin typeface="+mn-lt"/>
                <a:cs typeface="Vani" pitchFamily="34" charset="0"/>
              </a:rPr>
              <a:t>  e </a:t>
            </a:r>
            <a:r>
              <a:rPr lang="en-US" sz="3600" b="1" dirty="0" err="1" smtClean="0">
                <a:latin typeface="+mn-lt"/>
                <a:cs typeface="Vani" pitchFamily="34" charset="0"/>
              </a:rPr>
              <a:t>indicadores</a:t>
            </a:r>
            <a:r>
              <a:rPr lang="en-US" sz="3600" b="1" dirty="0" smtClean="0">
                <a:latin typeface="+mn-lt"/>
                <a:cs typeface="Vani" pitchFamily="34" charset="0"/>
              </a:rPr>
              <a:t> (</a:t>
            </a:r>
            <a:r>
              <a:rPr lang="en-US" sz="3600" b="1" dirty="0" err="1" smtClean="0">
                <a:latin typeface="+mn-lt"/>
                <a:cs typeface="Vani" pitchFamily="34" charset="0"/>
              </a:rPr>
              <a:t>texto</a:t>
            </a:r>
            <a:r>
              <a:rPr lang="en-US" sz="3600" b="1" dirty="0" smtClean="0">
                <a:latin typeface="+mn-lt"/>
                <a:cs typeface="Vani" pitchFamily="34" charset="0"/>
              </a:rPr>
              <a:t> </a:t>
            </a:r>
            <a:r>
              <a:rPr lang="en-US" sz="3600" b="1" dirty="0" err="1" smtClean="0">
                <a:latin typeface="+mn-lt"/>
                <a:cs typeface="Vani" pitchFamily="34" charset="0"/>
              </a:rPr>
              <a:t>argumentativo</a:t>
            </a:r>
            <a:r>
              <a:rPr lang="en-US" sz="3600" b="1" dirty="0" smtClean="0">
                <a:latin typeface="+mn-lt"/>
                <a:cs typeface="Vani" pitchFamily="34" charset="0"/>
              </a:rPr>
              <a:t>)</a:t>
            </a:r>
            <a:br>
              <a:rPr lang="en-US" sz="3600" b="1" dirty="0" smtClean="0">
                <a:latin typeface="+mn-lt"/>
                <a:cs typeface="Vani" pitchFamily="34" charset="0"/>
              </a:rPr>
            </a:br>
            <a:r>
              <a:rPr lang="en-US" sz="40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40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b="1" dirty="0" err="1" smtClean="0">
                <a:latin typeface="Vani" pitchFamily="34" charset="0"/>
                <a:cs typeface="Vani" pitchFamily="34" charset="0"/>
              </a:rPr>
              <a:t>Critérios</a:t>
            </a:r>
            <a:r>
              <a:rPr lang="en-US" b="1" dirty="0" smtClean="0">
                <a:latin typeface="Vani" pitchFamily="34" charset="0"/>
                <a:cs typeface="Vani" pitchFamily="34" charset="0"/>
              </a:rPr>
              <a:t> de </a:t>
            </a:r>
            <a:r>
              <a:rPr lang="en-US" b="1" dirty="0" err="1" smtClean="0">
                <a:latin typeface="Vani" pitchFamily="34" charset="0"/>
                <a:cs typeface="Vani" pitchFamily="34" charset="0"/>
              </a:rPr>
              <a:t>avaliação</a:t>
            </a:r>
            <a:r>
              <a:rPr lang="en-US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b="1" dirty="0" smtClean="0">
                <a:latin typeface="Vani" pitchFamily="34" charset="0"/>
                <a:cs typeface="Vani" pitchFamily="34" charset="0"/>
              </a:rPr>
            </a:br>
            <a:r>
              <a:rPr lang="en-US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b="1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b="1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dirty="0" smtClean="0">
                <a:latin typeface="Vani" pitchFamily="34" charset="0"/>
                <a:cs typeface="Vani" pitchFamily="34" charset="0"/>
              </a:rPr>
            </a:br>
            <a:r>
              <a:rPr lang="en-US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sz="32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200" dirty="0" smtClean="0">
                <a:latin typeface="Vani" pitchFamily="34" charset="0"/>
                <a:cs typeface="Vani" pitchFamily="34" charset="0"/>
              </a:rPr>
            </a:br>
            <a:r>
              <a:rPr lang="en-US" sz="32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200" dirty="0" smtClean="0">
                <a:latin typeface="Vani" pitchFamily="34" charset="0"/>
                <a:cs typeface="Vani" pitchFamily="34" charset="0"/>
              </a:rPr>
            </a:br>
            <a:r>
              <a:rPr lang="en-US" sz="3200" dirty="0" smtClean="0">
                <a:latin typeface="Vani" pitchFamily="34" charset="0"/>
                <a:cs typeface="Vani" pitchFamily="34" charset="0"/>
              </a:rPr>
              <a:t>          </a:t>
            </a:r>
            <a:endParaRPr lang="pt-PT" sz="3200" dirty="0">
              <a:latin typeface="Vani" pitchFamily="34" charset="0"/>
              <a:cs typeface="Van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3599040" y="2953816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10397"/>
              </p:ext>
            </p:extLst>
          </p:nvPr>
        </p:nvGraphicFramePr>
        <p:xfrm>
          <a:off x="1524000" y="1144592"/>
          <a:ext cx="614434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572"/>
                <a:gridCol w="4624772"/>
              </a:tblGrid>
              <a:tr h="333391">
                <a:tc>
                  <a:txBody>
                    <a:bodyPr/>
                    <a:lstStyle/>
                    <a:p>
                      <a:r>
                        <a:rPr lang="pt-PT" dirty="0" smtClean="0"/>
                        <a:t>Parâmetros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Indicadores</a:t>
                      </a:r>
                      <a:endParaRPr lang="pt-PT" dirty="0"/>
                    </a:p>
                  </a:txBody>
                  <a:tcPr/>
                </a:tc>
              </a:tr>
              <a:tr h="1333564">
                <a:tc>
                  <a:txBody>
                    <a:bodyPr/>
                    <a:lstStyle/>
                    <a:p>
                      <a:r>
                        <a:rPr lang="pt-PT" dirty="0" smtClean="0"/>
                        <a:t>Organização do texto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Estabelece um plano</a:t>
                      </a:r>
                    </a:p>
                    <a:p>
                      <a:r>
                        <a:rPr lang="pt-PT" dirty="0" smtClean="0"/>
                        <a:t>Considera o destinatário</a:t>
                      </a:r>
                    </a:p>
                    <a:p>
                      <a:r>
                        <a:rPr lang="pt-PT" dirty="0" smtClean="0"/>
                        <a:t>Corrige o texto</a:t>
                      </a:r>
                    </a:p>
                    <a:p>
                      <a:r>
                        <a:rPr lang="pt-PT" dirty="0" smtClean="0"/>
                        <a:t>.......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  <a:tr h="1333564">
                <a:tc>
                  <a:txBody>
                    <a:bodyPr/>
                    <a:lstStyle/>
                    <a:p>
                      <a:r>
                        <a:rPr lang="pt-PT" dirty="0" smtClean="0"/>
                        <a:t>Pertinência do conteúdo do texto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Expressa a ideia principal</a:t>
                      </a:r>
                    </a:p>
                    <a:p>
                      <a:r>
                        <a:rPr lang="pt-PT" dirty="0" smtClean="0"/>
                        <a:t>Desenvolve os argumentos</a:t>
                      </a:r>
                    </a:p>
                    <a:p>
                      <a:r>
                        <a:rPr lang="pt-PT" dirty="0" smtClean="0"/>
                        <a:t>Utiliza os conectores lógicos</a:t>
                      </a:r>
                    </a:p>
                    <a:p>
                      <a:r>
                        <a:rPr lang="pt-PT" dirty="0" smtClean="0"/>
                        <a:t>Apresenta</a:t>
                      </a:r>
                      <a:r>
                        <a:rPr lang="pt-PT" baseline="0" dirty="0" smtClean="0"/>
                        <a:t> uma conclusão</a:t>
                      </a:r>
                    </a:p>
                    <a:p>
                      <a:r>
                        <a:rPr lang="pt-PT" baseline="0" dirty="0" smtClean="0"/>
                        <a:t>Usa o vocabulário adequado</a:t>
                      </a:r>
                      <a:endParaRPr lang="pt-PT" dirty="0"/>
                    </a:p>
                  </a:txBody>
                  <a:tcPr/>
                </a:tc>
              </a:tr>
              <a:tr h="833477">
                <a:tc>
                  <a:txBody>
                    <a:bodyPr/>
                    <a:lstStyle/>
                    <a:p>
                      <a:r>
                        <a:rPr lang="pt-PT" dirty="0" smtClean="0"/>
                        <a:t>Criatividade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Apresenta um escrita criativa</a:t>
                      </a:r>
                    </a:p>
                    <a:p>
                      <a:r>
                        <a:rPr lang="pt-PT" dirty="0" smtClean="0"/>
                        <a:t>Revela estilo</a:t>
                      </a:r>
                      <a:r>
                        <a:rPr lang="pt-PT" baseline="0" dirty="0" smtClean="0"/>
                        <a:t> pessoal</a:t>
                      </a:r>
                    </a:p>
                    <a:p>
                      <a:r>
                        <a:rPr lang="pt-PT" baseline="0" dirty="0" smtClean="0"/>
                        <a:t>Utiliza conhecimentos prévios para criar o texto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</a:tr>
              <a:tr h="1083520">
                <a:tc>
                  <a:txBody>
                    <a:bodyPr/>
                    <a:lstStyle/>
                    <a:p>
                      <a:r>
                        <a:rPr lang="pt-PT" dirty="0" smtClean="0"/>
                        <a:t>Correção gramatical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Emprega normas de ortografia</a:t>
                      </a:r>
                    </a:p>
                    <a:p>
                      <a:r>
                        <a:rPr lang="pt-PT" dirty="0" smtClean="0"/>
                        <a:t>Elabora</a:t>
                      </a:r>
                      <a:r>
                        <a:rPr lang="pt-PT" baseline="0" dirty="0" smtClean="0"/>
                        <a:t> frases estruturadas</a:t>
                      </a:r>
                    </a:p>
                    <a:p>
                      <a:r>
                        <a:rPr lang="pt-PT" baseline="0" dirty="0" smtClean="0"/>
                        <a:t>Respeita regras sobre tempos verbais</a:t>
                      </a:r>
                    </a:p>
                    <a:p>
                      <a:r>
                        <a:rPr lang="pt-PT" baseline="0" dirty="0" smtClean="0"/>
                        <a:t>.......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D:\Isolina\As minhas imagens\ModelosAvaliação\tes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552" y="1556792"/>
            <a:ext cx="1296144" cy="1430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3962647" y="2818633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28408" cy="20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i="1" dirty="0" smtClean="0"/>
              <a:t>F</a:t>
            </a:r>
            <a:r>
              <a:rPr lang="pt-PT" sz="4000" dirty="0" smtClean="0"/>
              <a:t>eedback</a:t>
            </a:r>
            <a:endParaRPr lang="pt-PT" sz="4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79048" y="404664"/>
            <a:ext cx="8229600" cy="589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 smtClean="0">
              <a:latin typeface="+mn-lt"/>
              <a:cs typeface="Vani" pitchFamily="34" charset="0"/>
            </a:endParaRPr>
          </a:p>
          <a:p>
            <a:pPr algn="l"/>
            <a:endParaRPr lang="en-US" sz="2800" b="1" dirty="0">
              <a:latin typeface="+mn-lt"/>
              <a:cs typeface="Vani" pitchFamily="34" charset="0"/>
            </a:endParaRPr>
          </a:p>
          <a:p>
            <a:pPr algn="l"/>
            <a:endParaRPr lang="en-US" sz="2800" b="1" dirty="0" smtClean="0">
              <a:latin typeface="+mn-lt"/>
              <a:cs typeface="Vani" pitchFamily="34" charset="0"/>
            </a:endParaRPr>
          </a:p>
          <a:p>
            <a:pPr algn="l"/>
            <a:r>
              <a:rPr lang="en-US" sz="2800" b="1" smtClean="0">
                <a:latin typeface="+mn-lt"/>
                <a:cs typeface="Vani" pitchFamily="34" charset="0"/>
              </a:rPr>
              <a:t>   Questões</a:t>
            </a:r>
            <a:r>
              <a:rPr lang="en-US" sz="2800" b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dirty="0" err="1" smtClean="0">
                <a:latin typeface="+mn-lt"/>
                <a:cs typeface="Vani" pitchFamily="34" charset="0"/>
              </a:rPr>
              <a:t>que</a:t>
            </a:r>
            <a:r>
              <a:rPr lang="en-US" sz="2800" b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dirty="0" err="1" smtClean="0">
                <a:latin typeface="+mn-lt"/>
                <a:cs typeface="Vani" pitchFamily="34" charset="0"/>
              </a:rPr>
              <a:t>devem</a:t>
            </a:r>
            <a:r>
              <a:rPr lang="en-US" sz="2800" b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dirty="0" err="1" smtClean="0">
                <a:latin typeface="+mn-lt"/>
                <a:cs typeface="Vani" pitchFamily="34" charset="0"/>
              </a:rPr>
              <a:t>ser</a:t>
            </a:r>
            <a:r>
              <a:rPr lang="en-US" sz="2800" b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dirty="0" err="1" smtClean="0">
                <a:latin typeface="+mn-lt"/>
                <a:cs typeface="Vani" pitchFamily="34" charset="0"/>
              </a:rPr>
              <a:t>colocadas</a:t>
            </a:r>
            <a:r>
              <a:rPr lang="en-US" sz="2800" b="1" dirty="0" smtClean="0">
                <a:latin typeface="+mn-lt"/>
                <a:cs typeface="Vani" pitchFamily="34" charset="0"/>
              </a:rPr>
              <a:t>:</a:t>
            </a:r>
            <a:br>
              <a:rPr lang="en-US" sz="2800" b="1" dirty="0" smtClean="0">
                <a:latin typeface="+mn-lt"/>
                <a:cs typeface="Vani" pitchFamily="34" charset="0"/>
              </a:rPr>
            </a:br>
            <a:r>
              <a:rPr lang="en-US" sz="2800" dirty="0" smtClean="0">
                <a:latin typeface="+mn-lt"/>
                <a:cs typeface="Vani" pitchFamily="34" charset="0"/>
              </a:rPr>
              <a:t/>
            </a:r>
            <a:br>
              <a:rPr lang="en-US" sz="2800" dirty="0" smtClean="0">
                <a:latin typeface="+mn-lt"/>
                <a:cs typeface="Vani" pitchFamily="34" charset="0"/>
              </a:rPr>
            </a:br>
            <a:r>
              <a:rPr lang="en-US" sz="2800" b="1" dirty="0" smtClean="0">
                <a:solidFill>
                  <a:srgbClr val="FACE12"/>
                </a:solidFill>
                <a:latin typeface="+mn-lt"/>
                <a:cs typeface="Vani" pitchFamily="34" charset="0"/>
              </a:rPr>
              <a:t>* 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Para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onde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estou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 a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ir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? </a:t>
            </a:r>
            <a:r>
              <a:rPr lang="en-US" sz="2400" dirty="0" smtClean="0">
                <a:latin typeface="+mn-lt"/>
                <a:cs typeface="Vani" pitchFamily="34" charset="0"/>
              </a:rPr>
              <a:t>(</a:t>
            </a:r>
            <a:r>
              <a:rPr lang="en-US" sz="2400" dirty="0" err="1" smtClean="0">
                <a:latin typeface="+mn-lt"/>
                <a:cs typeface="Vani" pitchFamily="34" charset="0"/>
              </a:rPr>
              <a:t>quais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são</a:t>
            </a:r>
            <a:r>
              <a:rPr lang="en-US" sz="2400" dirty="0" smtClean="0">
                <a:latin typeface="+mn-lt"/>
                <a:cs typeface="Vani" pitchFamily="34" charset="0"/>
              </a:rPr>
              <a:t> as </a:t>
            </a:r>
            <a:r>
              <a:rPr lang="en-US" sz="2400" dirty="0" err="1" smtClean="0">
                <a:latin typeface="+mn-lt"/>
                <a:cs typeface="Vani" pitchFamily="34" charset="0"/>
              </a:rPr>
              <a:t>metas</a:t>
            </a:r>
            <a:r>
              <a:rPr lang="en-US" sz="2400" dirty="0" smtClean="0">
                <a:latin typeface="+mn-lt"/>
                <a:cs typeface="Vani" pitchFamily="34" charset="0"/>
              </a:rPr>
              <a:t>?) </a:t>
            </a:r>
            <a:r>
              <a:rPr lang="en-US" sz="2800" dirty="0" smtClean="0">
                <a:latin typeface="+mn-lt"/>
                <a:cs typeface="Vani" pitchFamily="34" charset="0"/>
              </a:rPr>
              <a:t/>
            </a:r>
            <a:br>
              <a:rPr lang="en-US" sz="2800" dirty="0" smtClean="0">
                <a:latin typeface="+mn-lt"/>
                <a:cs typeface="Vani" pitchFamily="34" charset="0"/>
              </a:rPr>
            </a:br>
            <a:r>
              <a:rPr lang="en-US" sz="2800" dirty="0" smtClean="0">
                <a:latin typeface="+mn-lt"/>
                <a:cs typeface="Vani" pitchFamily="34" charset="0"/>
              </a:rPr>
              <a:t/>
            </a:r>
            <a:br>
              <a:rPr lang="en-US" sz="2800" dirty="0" smtClean="0">
                <a:latin typeface="+mn-lt"/>
                <a:cs typeface="Vani" pitchFamily="34" charset="0"/>
              </a:rPr>
            </a:br>
            <a:r>
              <a:rPr lang="en-US" sz="2800" dirty="0" smtClean="0">
                <a:solidFill>
                  <a:srgbClr val="FACE12"/>
                </a:solidFill>
                <a:latin typeface="+mn-lt"/>
                <a:cs typeface="Vani" pitchFamily="34" charset="0"/>
              </a:rPr>
              <a:t>*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Como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estou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 a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ir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? </a:t>
            </a:r>
            <a:r>
              <a:rPr lang="en-US" sz="2400" dirty="0" smtClean="0">
                <a:latin typeface="+mn-lt"/>
                <a:cs typeface="Vani" pitchFamily="34" charset="0"/>
              </a:rPr>
              <a:t>(</a:t>
            </a:r>
            <a:r>
              <a:rPr lang="en-US" sz="2400" dirty="0" err="1" smtClean="0">
                <a:latin typeface="+mn-lt"/>
                <a:cs typeface="Vani" pitchFamily="34" charset="0"/>
              </a:rPr>
              <a:t>que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progressos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estão</a:t>
            </a:r>
            <a:r>
              <a:rPr lang="en-US" sz="2400" dirty="0" smtClean="0">
                <a:latin typeface="+mn-lt"/>
                <a:cs typeface="Vani" pitchFamily="34" charset="0"/>
              </a:rPr>
              <a:t> a </a:t>
            </a:r>
            <a:r>
              <a:rPr lang="en-US" sz="2400" dirty="0" err="1" smtClean="0">
                <a:latin typeface="+mn-lt"/>
                <a:cs typeface="Vani" pitchFamily="34" charset="0"/>
              </a:rPr>
              <a:t>ser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realizados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em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relação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às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metas</a:t>
            </a:r>
            <a:r>
              <a:rPr lang="en-US" sz="2400" dirty="0" smtClean="0">
                <a:latin typeface="+mn-lt"/>
                <a:cs typeface="Vani" pitchFamily="34" charset="0"/>
              </a:rPr>
              <a:t>?) </a:t>
            </a:r>
            <a:br>
              <a:rPr lang="en-US" sz="2400" dirty="0" smtClean="0">
                <a:latin typeface="+mn-lt"/>
                <a:cs typeface="Vani" pitchFamily="34" charset="0"/>
              </a:rPr>
            </a:br>
            <a:r>
              <a:rPr lang="en-US" sz="2400" dirty="0" smtClean="0">
                <a:latin typeface="+mn-lt"/>
                <a:cs typeface="Vani" pitchFamily="34" charset="0"/>
              </a:rPr>
              <a:t/>
            </a:r>
            <a:br>
              <a:rPr lang="en-US" sz="2400" dirty="0" smtClean="0">
                <a:latin typeface="+mn-lt"/>
                <a:cs typeface="Vani" pitchFamily="34" charset="0"/>
              </a:rPr>
            </a:br>
            <a:r>
              <a:rPr lang="en-US" sz="2400" dirty="0" smtClean="0">
                <a:solidFill>
                  <a:srgbClr val="FACE12"/>
                </a:solidFill>
                <a:latin typeface="+mn-lt"/>
                <a:cs typeface="Vani" pitchFamily="34" charset="0"/>
              </a:rPr>
              <a:t>* 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A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seguir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para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onde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 </a:t>
            </a:r>
            <a:r>
              <a:rPr lang="en-US" sz="2800" b="1" i="1" dirty="0" err="1" smtClean="0">
                <a:latin typeface="+mn-lt"/>
                <a:cs typeface="Vani" pitchFamily="34" charset="0"/>
              </a:rPr>
              <a:t>vou</a:t>
            </a:r>
            <a:r>
              <a:rPr lang="en-US" sz="2800" b="1" i="1" dirty="0" smtClean="0">
                <a:latin typeface="+mn-lt"/>
                <a:cs typeface="Vani" pitchFamily="34" charset="0"/>
              </a:rPr>
              <a:t>?</a:t>
            </a:r>
            <a:r>
              <a:rPr lang="en-US" sz="28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smtClean="0">
                <a:latin typeface="+mn-lt"/>
                <a:cs typeface="Vani" pitchFamily="34" charset="0"/>
              </a:rPr>
              <a:t>(</a:t>
            </a:r>
            <a:r>
              <a:rPr lang="en-US" sz="2400" dirty="0" err="1" smtClean="0">
                <a:latin typeface="+mn-lt"/>
                <a:cs typeface="Vani" pitchFamily="34" charset="0"/>
              </a:rPr>
              <a:t>que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atividades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necessito</a:t>
            </a:r>
            <a:r>
              <a:rPr lang="en-US" sz="2400" dirty="0" smtClean="0">
                <a:latin typeface="+mn-lt"/>
                <a:cs typeface="Vani" pitchFamily="34" charset="0"/>
              </a:rPr>
              <a:t> de </a:t>
            </a:r>
            <a:r>
              <a:rPr lang="en-US" sz="2400" dirty="0" err="1" smtClean="0">
                <a:latin typeface="+mn-lt"/>
                <a:cs typeface="Vani" pitchFamily="34" charset="0"/>
              </a:rPr>
              <a:t>fazer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para</a:t>
            </a:r>
            <a:r>
              <a:rPr lang="en-US" sz="2400" dirty="0" smtClean="0">
                <a:latin typeface="+mn-lt"/>
                <a:cs typeface="Vani" pitchFamily="34" charset="0"/>
              </a:rPr>
              <a:t> </a:t>
            </a:r>
            <a:r>
              <a:rPr lang="en-US" sz="2400" dirty="0" err="1" smtClean="0">
                <a:latin typeface="+mn-lt"/>
                <a:cs typeface="Vani" pitchFamily="34" charset="0"/>
              </a:rPr>
              <a:t>melhorar</a:t>
            </a:r>
            <a:r>
              <a:rPr lang="en-US" sz="2400" dirty="0" smtClean="0">
                <a:latin typeface="+mn-lt"/>
                <a:cs typeface="Vani" pitchFamily="34" charset="0"/>
              </a:rPr>
              <a:t> a </a:t>
            </a:r>
            <a:r>
              <a:rPr lang="en-US" sz="2400" dirty="0" err="1" smtClean="0">
                <a:latin typeface="+mn-lt"/>
                <a:cs typeface="Vani" pitchFamily="34" charset="0"/>
              </a:rPr>
              <a:t>aprendizagem</a:t>
            </a:r>
            <a:r>
              <a:rPr lang="en-US" sz="2400" dirty="0" smtClean="0">
                <a:latin typeface="+mn-lt"/>
                <a:cs typeface="Vani" pitchFamily="34" charset="0"/>
              </a:rPr>
              <a:t>?)     </a:t>
            </a:r>
            <a:endParaRPr lang="pt-PT" sz="2400" dirty="0">
              <a:latin typeface="+mn-lt"/>
              <a:cs typeface="Va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black">
          <a:xfrm rot="16848046">
            <a:off x="-3615207" y="293881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0" y="1196753"/>
            <a:ext cx="6179238" cy="51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solina\As minhas imagens\ModelosAvaliação\imagesCAX4C1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1496069" cy="1496069"/>
          </a:xfrm>
          <a:prstGeom prst="rect">
            <a:avLst/>
          </a:prstGeom>
          <a:noFill/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2952061"/>
              </p:ext>
            </p:extLst>
          </p:nvPr>
        </p:nvGraphicFramePr>
        <p:xfrm>
          <a:off x="1547664" y="1196752"/>
          <a:ext cx="7296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116" y="0"/>
            <a:ext cx="7283152" cy="1143000"/>
          </a:xfrm>
        </p:spPr>
        <p:txBody>
          <a:bodyPr/>
          <a:lstStyle/>
          <a:p>
            <a:r>
              <a:rPr lang="pt-PT" b="1" dirty="0" smtClean="0"/>
              <a:t>                  </a:t>
            </a:r>
            <a:r>
              <a:rPr lang="pt-PT" sz="3600" b="1" dirty="0" smtClean="0"/>
              <a:t>Design de avaliação</a:t>
            </a:r>
            <a:endParaRPr lang="pt-PT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black">
          <a:xfrm rot="16584837">
            <a:off x="-3599040" y="2953816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904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PT" sz="3600" dirty="0" smtClean="0"/>
              <a:t>Meios/Instrumentos de Avaliação – Requisitos base</a:t>
            </a:r>
            <a:endParaRPr lang="pt-PT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20293949"/>
              </p:ext>
            </p:extLst>
          </p:nvPr>
        </p:nvGraphicFramePr>
        <p:xfrm>
          <a:off x="1547664" y="1772816"/>
          <a:ext cx="619268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47864" y="5903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Transferibilidade</a:t>
            </a:r>
            <a:endParaRPr lang="pt-PT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89069" y="12687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Variabilidade</a:t>
            </a:r>
            <a:endParaRPr lang="pt-PT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12756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   Concretização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7048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824" y="281728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Instrumentos alternativos de avaliação</a:t>
            </a:r>
            <a:endParaRPr lang="pt-PT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06352" y="1565928"/>
            <a:ext cx="7056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Relatório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93408" y="207723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/>
              <a:t>Portefólio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06352" y="2607964"/>
            <a:ext cx="7056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Teste em </a:t>
            </a:r>
            <a:r>
              <a:rPr lang="pt-PT" sz="2400" b="1" dirty="0">
                <a:solidFill>
                  <a:schemeClr val="bg1"/>
                </a:solidFill>
              </a:rPr>
              <a:t>D</a:t>
            </a:r>
            <a:r>
              <a:rPr lang="pt-PT" sz="2400" b="1" dirty="0" smtClean="0">
                <a:solidFill>
                  <a:schemeClr val="bg1"/>
                </a:solidFill>
              </a:rPr>
              <a:t>uas Fases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00240" y="2831706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/>
              <a:t>Mapa Conceptual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06352" y="3557822"/>
            <a:ext cx="7056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dirty="0" err="1" smtClean="0">
                <a:solidFill>
                  <a:schemeClr val="bg1"/>
                </a:solidFill>
              </a:rPr>
              <a:t>Projeto</a:t>
            </a:r>
            <a:r>
              <a:rPr lang="pt-PT" sz="2400" b="1" dirty="0" smtClean="0">
                <a:solidFill>
                  <a:schemeClr val="bg1"/>
                </a:solidFill>
              </a:rPr>
              <a:t> (individual ou grupo)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93408" y="4678366"/>
            <a:ext cx="7056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bg1"/>
                </a:solidFill>
              </a:rPr>
              <a:t>Poster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93408" y="523629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/>
              <a:t>…</a:t>
            </a:r>
            <a:endParaRPr lang="pt-PT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06352" y="353701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/>
          </a:p>
          <a:p>
            <a:endParaRPr lang="pt-P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PT" sz="2400" b="1" dirty="0" smtClean="0"/>
              <a:t>Debate/Discussão</a:t>
            </a:r>
            <a:endParaRPr lang="pt-PT" sz="2400" b="1" dirty="0"/>
          </a:p>
        </p:txBody>
      </p:sp>
      <p:pic>
        <p:nvPicPr>
          <p:cNvPr id="15" name="Picture 2" descr="C:\Users\lucia\Desktop\Sal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04" y="1583401"/>
            <a:ext cx="2887813" cy="357515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 bwMode="black">
          <a:xfrm rot="16599366">
            <a:off x="-3719113" y="3172297"/>
            <a:ext cx="8458200" cy="122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5242594"/>
          </a:xfrm>
        </p:spPr>
        <p:txBody>
          <a:bodyPr>
            <a:normAutofit/>
          </a:bodyPr>
          <a:lstStyle/>
          <a:p>
            <a:r>
              <a:rPr lang="pt-PT" b="1" dirty="0" smtClean="0">
                <a:latin typeface="+mn-lt"/>
                <a:cs typeface="Vani" pitchFamily="34" charset="0"/>
              </a:rPr>
              <a:t>Construção de testes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black">
          <a:xfrm rot="16826364">
            <a:off x="-3352536" y="316984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02899640"/>
              </p:ext>
            </p:extLst>
          </p:nvPr>
        </p:nvGraphicFramePr>
        <p:xfrm>
          <a:off x="1397732" y="1916832"/>
          <a:ext cx="672040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data:image/jpeg;base64,/9j/4AAQSkZJRgABAQAAAQABAAD/2wCEAAkGBhISEBAREBIQFBIQDhAQDxAQEBAQDw8PFBAVFBQQFRQXHCYeFxkjGRQUHy8gIycpLCwtFR4xNTAqNSYrLCkBCQoKDgwOGA8PFykkHyQpLCwsKSkpLCwsKSksLCksKSwsKSwsLCkpLCwsKSkpLCwpKSksLCkpLCwsLCwsLCkpKf/AABEIAOEA4QMBIgACEQEDEQH/xAAcAAABBAMBAAAAAAAAAAAAAAADAAIEBQEGBwj/xABGEAABAwICBQcICAQFBQEAAAABAAIDBBEhMQUSQVGxBhMyYXGBkQciI1RzobLRFBYXQnJ0s8EzQ1KSYmOi8PEkRFNk4RX/xAAaAQACAwEBAAAAAAAAAAAAAAACBAABBQMG/8QALhEAAgIBAwMDAwIHAQAAAAAAAAECEQMEEjEhQVETFGEFIoGR0SMyQnGxwfBS/9oADAMBAAIRAxEAPwDt7nbN61mbyg6Oa5zXVsQc1xa4Wdg5psRlvBWxvPnN7+C8v6Zi/wCpqD/7M/6rlzyT2nfDiWS7O9faLo316Lwd8kvtF0b6/D4O+S88aqYY1y9ZjHtV5PRP2jaN9fh8HfJL7RtGevw+DvkvOhYm6qv1WD7ZeT0b9o+jPX4fB3yS+0fRnr8Pg75LzlqLOop6rJ7ZHoz7RdG+vxeDvks/aJo31+Hwd8l5zsnBinqsv2y+T0V9oujfXovB3yS+0TRvr0Xg75LzwI0RtOVXrMv2sfJ6D+0TRvr0Xg75Jw8oGjvXovB3yXAY6ZSGU6B6h+CvbR8s7wOXmj/XYvB3yWfr1Qeux+DvkuGNjCeAh9zLwT20fJ3H680Hrkfg75JfXmg9ci8HfJcNKaQp7mXgnto+TuX170f67F4O+SX190f67F4O+S4S5qYWq/cS8F+1j5PQFJyvo5XasdXG42vYB2W/JO0jyrpINXn6pjNYXbrA4jfgFyvkJR3Mj95awcT+yo/KPpPnKpwvhGBG3qACUh9QnLO8aSpD2D6ZDIrbfF/sdh+0fRnr8Xg/5JzfKJo05V0Xg75LzQp1IzBOyzuKugo/S8b/AKn/AN+D0WPKBo716Lwd8lk8v9H+uxeDvkvPjMMU2SdDHUSl2FdRooY5bU2egz5RdGjOui8HfJbLDKCAQbhzQ5pG0HEFeTZ3Xaew8F6p0YfRwfl4/hCYxzcuRHLjUKonJJJLqcATum3v4LzRpdl6io/Mz/quXpd/Tb38F5v0lHeoqPzM/wCq5K6jsO6TllUWJhZdTjTphYlVI0UrIf0dIwqZzayIVe4mwg80kIFYNp0VlKpvJSK9lMjMo1ZR0qMIQubyAsrmUSKKZTixDcEO5sEjc2kiOTHBWDQ3WWNZIhY1VZdGbpXSDVkNUKGpBidZPgj1ntYM3ODfE2VN0rIuro3rk6wQ0occLMfKe05cQuU6ZqS+R7jmXEnvK6fylqeapHgfetGOwZ8FyWpfdxWb9NTm5ZH3ZvwWzG/n/QJguVZxssAoNM27grINWnmfYkF0GSnYhc0VLbDdEDAji6RjZ57sjZBdT4HsPBeo9Hfw4Py8fwheaJcj+E8F6X0f0IfYR/CE1p3dmbqexOSSSTQmCf029/Beeq+D08/5ib9Vy9Cv6be/guG11J6aY/58v6jklq3SQ7pO5UGBAfCrh0CjPgSCkPqVFcIkVsClCFOEatyLcwLIEURJ6zdDYDY2ywSk4oTioRDnFCcVm6WqiCBkJtkbm1nm1dlANRZ5tFNkF8yllGdVMc8ILpyhkkoqL2jpZtysOSsWvUtJyja557chxVZzJW1cjaKzXvP3nBg7BifeUrrcmzBL9P1O+ngnkRH5e1vmxxj7rbntK589bNywq9eZ9sgSB3LWUehx7MSRr5elRJVDHt3KcwIFIyzVLhajm7kDOWyDfhCKbijlibZdjz5HecD2HgvTWj+hD7CP4QvNMrMD2HgvS2j+hD7CP4Qm9N3FNT2JySSSbEwT+m3v4LkNez0svtZPjK68/pt7+C5JWfxZfbSfGVna7iI5peWQXQoD4FZBiwYVm2O0VDoUIxq3dToL6ZFuKorC1Ysp7qZCdArshDcEItU10CE+NEmWmRgE5E1VGmRBIeZAhvnUfFPEJKKgqBvluh6hKltpUVsICm4u0QmUqO2nARysWVOTB5B6oW1Ufoaa+REZd3u/5Wu08Gs9rd7gPerrlLUasFht4ALM1z3yhj8uzR0MLbZz/Ss13nPNV7Bco9U+7likju4LYh9sRtvdOyxYywAUuCPzb71HAVpFFZoHUlovqL6yVY68kTUWRCp3Mob4113GTREkjwPYeC9HUHQh9hH8IXnZ0eB7DwXomh6MPsI+Cd0r5E9UqompJJJ0RBP6be/guRVj/Sy+2k+Mrrrum3v4Li1bN6ab20v6jln67iI5pe5LY9Fa5VrZkVs6y6HSfZMdGgCqWHVwQ9Qqse+MKPIQmS1d8lELiUSQaxmZZhsUV0hRxSlEjo96O0gqiiKyK6KaK6ltgARmgKtwDZWjRyeacBTnhD1FW5g8kExbkMwlWggSMIV7iyqMCXNKxMKZ9GV7iC0NT3lv/S0nvOAULlfVC+qNgt+6v9GwhrXO3n3BaVylnvIfHx/+LPh/F1Tfg2tJHbis16U4qVo9mZUQjFWdJHZo68VsZHUaDxruSqdl3AdasmtKDomnuSdw4q0EQS8WIayf3qPhEdrU7URJGITQUQjVidCLHsPBd5oujF7FnBcLsbHsPBd0o+jF7FnBPaLmX4/2I6vsTEkkloiIJ3Tb38Fwquf6eb28v6jl3V/Tb38F5+0tN6ef8xN+o5I6xWkPaNW2SRUIT6xQA4lGjpyVn7UuTQ2JcjzWkrMUriUWKhUuOABU2gt6XBiCG6mxUwQmuGxPbKVyYDk2SdQBNcFmMXR2sQgkB0RWLKxMYQJKfcrssjhZARvo5WRApZRGLkRrbov0dYc22SqyzHNJGyG0lSYKe5Haqb2q2Eo9aHVjtSE9lu8rm2lpbvPaV0HlLOGx26ifDLiuaVT8T3pf6bG05vuzdrbjSAMbcgdauGtsAFW0bLuHUrWNlyBtJsFo5n2Cguhf6EhtH+Ik92SmPpCrOm0XqsaNzQPcjOprLgmYWXIpzckU7KRZFKFbBiDJSHYrs51ZV1MGB7DwXaaPoxexZwXK20ZIN9y6tTD+H7JvBaOhfWX4EtXwiUkkktMQBP6be/guDV1Feee/rE36jl3l/Tb38Fx6ui9LL7aX4ykNa6UR3SNrdRURUACktiARnMWGRrLbHrb5GrPNoohThgqsgJkaKIwmy32JtOw3UISGOspLQSsRU6OwWVEsUcSkNhCaHYYIIc4lUCGfCELmVOihui/RlKJuK4QLDqRTHCxSaFRGQhRgIlPHiepTDEmmPVB8UprJbcT+eh2wfdNGlcs6vMDs7Vor81sPKepJeb2zPFa64p/RQ2YkjdyqmokzR7MCe5X/ACdpecqIxsB1j2NF/kqijZZo7Ft/ImkJfJJuAYO04n3BVkdtlZpbMTfwbKXWKNzespLacFFZEAqSPOuSILKBHNMAjc/Y2KJcEKym2+SMKcEYLeIc2ezatJfERlkt3izZ7Nq0dBzL8CmqVUSEkklpiQJ/Tb38Fyyqg9LL7WT4yupv6be/gudVDLySe0f8ZWbr+I/kc0vcrDSpjorbFcNgWHUd1l2OJlIGkp7aZWv0IBZ1AoXfgrhT70/mABgpbqclFjpCrIQYb3Uj6PdSm0dkRmGChW7wR44LZqTDA1EdHcYIcTHXVlcj34JzDdGbHdFbDZXRVogmlxTvo1lNasSx4YKUTcyCGKe2kLGuebYsBb1Ai6jBpKsNLv1YT1RAf6VynBNW+wVtOl3OKcpKcGV5b/USd11Rmhdu8Ff6RdrSOPWUKmj8V2hJxijUWeSfUBG3JdH5I0epSsO2Ql57DgPcFpWjdFummDBlrYncFv7KgNtG0WDQGt7ALBcbth66dwUF/clyXzCwK4XttTImuOae2lAN0Zk/auTL49cJ8EOqM7psk4aChsqQ4XBUsq3RJdKFuUWbPZtXPK2PWF72tuXQoPuezatHQcy/ApqlSj+SSkkktQSBP6be/gtGmp/Pf7R/xFby/pt7+C0mqB5x/wCN3xFZuv4iN6blmGNRQxNY1SIws1DTI8kF01lCrAMWTgrorcyKKZNlAbmjF5OScaXWGKuvBfHJBZNfABE+hXxU6Kja1SGAK1HyDurggsp7IjYQpMsWCEy+SuidX1I8h1VmOpack6o0eXo1Po0NUp2S40AMBJwR46fDFH1Fl97IlEpybA8wAonKt9oH9YAUxk2w5qr5cSWhd/wueX+Rh41/EVnJKg+cVIpIrkdfUgEXPernQ1GXua0DFxAA6yVyk6RofJtHJbRdmukt/hHbtP7K6dRi97BTKWmEbGx/0i3adpT3RLpGFIQnkblZALECSSynytVRX0UhddpwIIt1qNEgtzpsE6pa42uCbHBQapsnm8yLediDsUtug8WPcfODbG2SmCCyCjtujB9OpDihdbztoxC6LD9z2bVpDmcFu8ObPZtWloOZfgQ1TuiSkkktQSBP6be/gtUmZ5zvxu4lbW/pt7+C001d3vA2PeP9RWdruIjWnT6juctmnh1lg090ZsIWbQ30CxlFDECPA2UkI0c2YEITy1ZCA6NxNtiIiVhLgoON8FIipbIojV7WS0uAbGJ7WAJPfaycSjQNswHjJOsqmtryHWjYXO93ipNBHKfOkwvsGxCp26CcKVh8iial0UMCcuqiA5EZtGLg9a1byi1FmAb7lbmxwOS5r5S66z2jqF8ce1cM8VtSXdnXC252+xp0DLu9637kbokm8v8ARYNw+8R+w4rTdFQazgMDiMtuyy69orR/NwsZuF3dbjiVxjDdP+w1lyVEG+oB83M7epZBIGOW9TRStBuBjtKTmJnYxPcuxDMYKG+FHfCRi3EbvkstIcLj/jtQUT5IboUww/7KnliBVUTZGOY6+q4Y2NjvwKraWn16lRWVOqAWtL9Zrz5vRAaMbn3BbrTuvzZta8TTbd1LUGaBAcHOddoY5moLgPDtr7nzjuyW4xixaBsjCe0Spy/Bz1eyoqPySEkkloiIJ/Tb38FqT42tc8/43fEVtr+m3v4LRq6pGs8bnu+IrO176RGtMrbRYtegzyEYqFS1Rdhs3qUBfNZljlbX1JDJLgEKRC+6ixuAT9e3nBGmA+pYMKK1Ro33R2ldonJhAmSVDQbEps8ZIwTY6IZuxKK3wgko1bY6QEjDuTYYHAecbqUGpFFs7g7ulAmwgYgIiY1+JBBG47Cn3VpFP5GskBy2JziLG6jS62GoBjn1KTFEcNbO2NlatlySXUpI9Ojn2wxRvcCfSSWIYwWzuVyPyi8oA+skaDfV83ebDb1bV2flNPzNHUyNFi2J1rbzhf3rzMx7pZXvcSXOcbnaXE3/AHUhj63J8F77/lR1jyU6N513OnFkWIOd3ZNHda66oVr3IDQopqGKPDXcNeXeHux1T2C3vWwPGBByIIUhFJN+QZyuQ1rgRcG43jFCqYA9pa7LqNrKI+VsJAY22uOm9xEVwOjfeexSaR7pGtcWubrNu5r7YdQCnIbi4/cuCC+qbCQzzzrm4LsGZYtae69kURlxDmEYjEkWB6rbe1TjTDaL2yvjbsWS1A4FvInxyRI5L+a4WdmWnaN43hP1FmeJrsDmMQQbOad4OxBErmm0uX3ZMgepw2HryKqiueP0MvCum9Jv4AqqQhWrek38ATek5kL5uEHSSSTwuCf029/Bc4kPpJPaSfGV0d/Tb38Fy6WoBkl1Te00oPUQ8rN1/ERvTX1LJlQANwR4akEXBuFSvlBFjtGW1DoqvENY06tyDvaVmDyhuVl9KbtIvZDoq4YtBJtgUBgOGse9SYGNbkBjmrKtJUTqWbVNjkclZMkVRgQR4Hai0lQcQek3PrGwrpF0cpK+pcxuRFCjlUiN67xkcWgxKDHVNc4tF7gAnvyUOeJ5cCwuve9yRqWOwhTI6YB5eL3LQ07sOpGm2HtilyMqWvcAGmxv4BHihIA1jcjbayeFlFQDk6oyGrJNsfFDgqQ64F7tNiCLHqPYiPdYG+ViTfKyIBqujNa8oNWP/wAysIOUYB2ZuC5D5KOT/wBJrWFzbxQemlJGBIPmMPaeBW4+UzlbA+mmpKfWe+UjXkFyxpDgXNx6u5V/k103SUNOXzVB5ybznQsY52oBcNDiMzbwuq3dGdNrXB1aSQMILR073kdfUG0DBGhJcL2IxsdYWDusDctGn8r9I2+pFO7dcNaOKq6ry0O/l04H4n34BVZe1vsdQEIGzsvjbsWHSALjNb5W6t3REbPEqlq+XdY/OUjswVW+yIsT7s7zLpKMZuG/MKHLyihbm9viF51rNJyvfzj5X6wFgbm9t3Ygv0s85udjkSTiptm+GHsijt+keUVM17pBNq3sXWc64tsbY5HcQVXyeVCB1w0i29wvfu+a47zjjiSb+KwGDPbvVel5Z23KlaujpzvKTqA2xYL+btA3t6updhpZNYRu/qiY7xF15QkOB7DwXqvRn8OD8vF8ITWmhtsU1UlKnRPSSSTgkCf029/BcgfI4zS2aQOfmBFrfzDjddff029/Bc1r6f0jyP8AyP8AiKzde6UR3SSrcQI48ADjY4KVGbZBA/ZEYVl2Ntk2OQFHaVrjSIpHvdI5xILnxtaXYXwdYXIsLhWdNXa9rWs5tw5pvbAWJ2bUVBSxtdVwFie+OQmSQap1sDYkjZYZ4KbNMbtc1p1hlY9JueqR17OtV79Hh5YXmxYb3Zm7CxBJ2K1p2AAW+ZPerLlKPR9ybT1OsA4ZEX/3/vYpcUqpS/mn3/lyOs7/AC5DgD2Oy7e1WbHFdExeca44LBsiK1ygxvRhLhlfqG22xdVI5NEq6XOAXxyz2qhlr5SdSRuq2VoYDCQZI5HZNzxsMyBgi6O0fI17Hm0ZtaUNLCyQAHVAaBhib3JuuqkdngqNykv3JtbVvAYY2i73BuI1nEWJGWQvxR44y9vnttfBwLte42jDCyMxgGQHgnhFycHJVSRB0doCngLjDDGwuJJLWjWN+s4oVTyWo5CTJSwOJzPNtBJ7QrIuTrKUvAFvya5N5OdHO/7Zg/CXj91Dl8lWjzlG4dkj1sL6bVkEmsA0Ag3uSSTlusjR1odcNIuM74KtsTp9y6pmg1vkbpCdZr3sAxPnEnsucLKJL5JoHdB8jQci61j2BdMczWx3ixByTYaNrbWGWWJNuxC4t8N/qGstLr/g5Y/yNg4iVwPYCCo7/I2W5P8AcuwlqaQptl/6ZXqt9jjEnkpkH3lHl8mUw2rtj4woTWu1iC0auwrnJTX9QcZX2RxWfydT2PYeC7/QMsyEHMQRg9oCrZIWq4b0m/gCc0m7rbFtQ7S6B0kkk8KgndNvfwXParF8gO17/iIXRHDEHcqSo5MU7iS4S4uLjZ2Fyb+CT1eCWVLad8ORQbs5yyBsb5CCXGw19SzY2N2OcSbXt7gjsBcHjDVLfNe29gd19uzJbs/kTRlxc5kpJABBcdU6uV25G3WpH1bp90v9yT9lk+B6erxvqrs0A6MaXNc7MNLbMuwFpzDrYuCmxRhosAABkALYdi3H6s0+6X+5ZHJqn3S/3KvZ5fg5vVJ82arHIsV2kDE0ODS4lwAANgCb4k7Bh71tg5N0+6X+5ZPJynIsWyEbibj3q1osnwDHUQu2jWKKqE0Z1m+a7WY5rrWOx2RNx1qRQVBF4nG5bi117mSO9gT/AIhke7er48m4L/zrWtq61m+ACweTdPcOAlBDtYWdYA2sfEZovaZPgL3GN2utf4IjZEdjlOGi4t0ninihj3SeKJaXJ8HB5YkGOnYHFwa0OPScGgOPeFJaUcUke56d9HZuejWnmU8qfIDWTtZGELNz0uaZuej9CZXqRK/mRG90msQHDz2k3aTscNxR21VxdtiEaWjjcC0h9iLHem09BEzoteq9CYbywat3YOSEOBBsQ4ZHYlT0TWWtmMLnE23XUvUbuelqt3PRehID1ulJ9BiSJZu53glZu53gi9GQO9AZMsFHhnJJBGW1TtVu5yYYmbnoXhmEskapgXEIE4JGGam8wzc9Z5tm56p4JstZYop4oHXxPcr5o84fgCDzLDscpLRjfqsuuDE8d2Dly+oPSSSTJwMFYSSUIJJJJQgkkklCCSSSUIJJJJQgkkklCCSSSUIJJJJQgkkklCCSSSUIJJJJQgkkklCCSSSUIZCQSSUIZSSS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937"/>
            <a:ext cx="2051720" cy="20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8189" y="548680"/>
            <a:ext cx="7283152" cy="4392488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pt-PT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b="1" dirty="0" smtClean="0">
                <a:latin typeface="Vani" pitchFamily="34" charset="0"/>
                <a:cs typeface="Vani" pitchFamily="34" charset="0"/>
              </a:rPr>
            </a:br>
            <a:r>
              <a:rPr lang="pt-PT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b="1" dirty="0" smtClean="0">
                <a:latin typeface="Vani" pitchFamily="34" charset="0"/>
                <a:cs typeface="Vani" pitchFamily="34" charset="0"/>
              </a:rPr>
            </a:br>
            <a:r>
              <a:rPr lang="pt-PT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b="1" dirty="0" smtClean="0">
                <a:latin typeface="Vani" pitchFamily="34" charset="0"/>
                <a:cs typeface="Vani" pitchFamily="34" charset="0"/>
              </a:rPr>
            </a:br>
            <a:r>
              <a:rPr lang="pt-PT" b="1" dirty="0" smtClean="0">
                <a:latin typeface="Vani" pitchFamily="34" charset="0"/>
                <a:cs typeface="Vani" pitchFamily="34" charset="0"/>
              </a:rPr>
              <a:t>  </a:t>
            </a:r>
            <a:r>
              <a:rPr lang="pt-PT" sz="3600" b="1" dirty="0" smtClean="0">
                <a:latin typeface="+mn-lt"/>
                <a:cs typeface="Vani" pitchFamily="34" charset="0"/>
              </a:rPr>
              <a:t>Rubrica de classificação</a:t>
            </a:r>
            <a:br>
              <a:rPr lang="pt-PT" sz="3600" b="1" dirty="0" smtClean="0">
                <a:latin typeface="+mn-lt"/>
                <a:cs typeface="Vani" pitchFamily="34" charset="0"/>
              </a:rPr>
            </a:br>
            <a:r>
              <a:rPr lang="pt-PT" sz="3600" b="1" dirty="0" smtClean="0">
                <a:latin typeface="+mn-lt"/>
                <a:cs typeface="Vani" pitchFamily="34" charset="0"/>
              </a:rPr>
              <a:t/>
            </a:r>
            <a:br>
              <a:rPr lang="pt-PT" sz="3600" b="1" dirty="0" smtClean="0">
                <a:latin typeface="+mn-lt"/>
                <a:cs typeface="Vani" pitchFamily="34" charset="0"/>
              </a:rPr>
            </a:br>
            <a:r>
              <a:rPr lang="pt-PT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b="1" dirty="0" smtClean="0">
                <a:latin typeface="Vani" pitchFamily="34" charset="0"/>
                <a:cs typeface="Vani" pitchFamily="34" charset="0"/>
              </a:rPr>
            </a:br>
            <a:r>
              <a:rPr lang="pt-PT" sz="3100" b="1" dirty="0" smtClean="0">
                <a:latin typeface="Vani" pitchFamily="34" charset="0"/>
                <a:cs typeface="Vani" pitchFamily="34" charset="0"/>
              </a:rPr>
              <a:t>*</a:t>
            </a:r>
            <a:r>
              <a:rPr lang="pt-PT" sz="2800" b="1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pt-PT" sz="3200" dirty="0" smtClean="0">
                <a:latin typeface="+mn-lt"/>
                <a:cs typeface="Vani" pitchFamily="34" charset="0"/>
              </a:rPr>
              <a:t>Basear-se  na natureza da tarefa</a:t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 smtClean="0">
                <a:latin typeface="+mn-lt"/>
                <a:cs typeface="Vani" pitchFamily="34" charset="0"/>
              </a:rPr>
              <a:t/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>
                <a:latin typeface="+mn-lt"/>
                <a:cs typeface="Vani" pitchFamily="34" charset="0"/>
              </a:rPr>
              <a:t>*</a:t>
            </a:r>
            <a:r>
              <a:rPr lang="pt-PT" sz="3200" dirty="0" smtClean="0">
                <a:latin typeface="+mn-lt"/>
                <a:cs typeface="Vani" pitchFamily="34" charset="0"/>
              </a:rPr>
              <a:t> Descrever níveis detalhados de </a:t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>
                <a:latin typeface="+mn-lt"/>
                <a:cs typeface="Vani" pitchFamily="34" charset="0"/>
              </a:rPr>
              <a:t> </a:t>
            </a:r>
            <a:r>
              <a:rPr lang="pt-PT" sz="3200" dirty="0" smtClean="0">
                <a:latin typeface="+mn-lt"/>
                <a:cs typeface="Vani" pitchFamily="34" charset="0"/>
              </a:rPr>
              <a:t>   desempenho na realização de tarefas</a:t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>
                <a:latin typeface="+mn-lt"/>
                <a:cs typeface="Vani" pitchFamily="34" charset="0"/>
              </a:rPr>
              <a:t> </a:t>
            </a:r>
            <a:r>
              <a:rPr lang="pt-PT" sz="3200" dirty="0" smtClean="0">
                <a:latin typeface="+mn-lt"/>
                <a:cs typeface="Vani" pitchFamily="34" charset="0"/>
              </a:rPr>
              <a:t>   específicas, competências</a:t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 smtClean="0">
                <a:latin typeface="+mn-lt"/>
                <a:cs typeface="Vani" pitchFamily="34" charset="0"/>
              </a:rPr>
              <a:t/>
            </a:r>
            <a:br>
              <a:rPr lang="pt-PT" sz="3200" dirty="0" smtClean="0">
                <a:latin typeface="+mn-lt"/>
                <a:cs typeface="Vani" pitchFamily="34" charset="0"/>
              </a:rPr>
            </a:br>
            <a:r>
              <a:rPr lang="pt-PT" sz="3200" dirty="0" smtClean="0">
                <a:latin typeface="+mn-lt"/>
                <a:cs typeface="Vani" pitchFamily="34" charset="0"/>
              </a:rPr>
              <a:t>* Clarificar as expectativas do desempenho</a:t>
            </a:r>
            <a:r>
              <a:rPr lang="pt-PT" sz="3200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sz="3200" dirty="0" smtClean="0">
                <a:latin typeface="Vani" pitchFamily="34" charset="0"/>
                <a:cs typeface="Vani" pitchFamily="34" charset="0"/>
              </a:rPr>
            </a:br>
            <a:r>
              <a:rPr lang="pt-PT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b="1" dirty="0" smtClean="0">
                <a:latin typeface="Vani" pitchFamily="34" charset="0"/>
                <a:cs typeface="Vani" pitchFamily="34" charset="0"/>
              </a:rPr>
            </a:br>
            <a:r>
              <a:rPr lang="pt-PT" b="1" dirty="0" smtClean="0">
                <a:latin typeface="Vani" pitchFamily="34" charset="0"/>
                <a:cs typeface="Vani" pitchFamily="34" charset="0"/>
              </a:rPr>
              <a:t/>
            </a:r>
            <a:br>
              <a:rPr lang="pt-PT" b="1" dirty="0" smtClean="0">
                <a:latin typeface="Vani" pitchFamily="34" charset="0"/>
                <a:cs typeface="Vani" pitchFamily="34" charset="0"/>
              </a:rPr>
            </a:br>
            <a:endParaRPr lang="pt-PT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3450141" y="3251105"/>
            <a:ext cx="8458200" cy="127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2" descr="https://encrypted-tbn3.gstatic.com/images?q=tbn:ANd9GcTENaId7wRl_RlLl19HjT7G1_XgKNwgxB2xCEO68Cxu9KD4h9mW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9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139136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  <a:cs typeface="Vani" pitchFamily="34" charset="0"/>
              </a:rPr>
              <a:t>          </a:t>
            </a:r>
            <a:r>
              <a:rPr lang="pt-PT" sz="3200" b="1" dirty="0" smtClean="0">
                <a:latin typeface="+mn-lt"/>
                <a:cs typeface="Vani" pitchFamily="34" charset="0"/>
              </a:rPr>
              <a:t>Rubrica de classificação </a:t>
            </a:r>
            <a:r>
              <a:rPr lang="pt-PT" sz="2800" b="1" dirty="0" smtClean="0">
                <a:latin typeface="+mn-lt"/>
                <a:cs typeface="Vani" pitchFamily="34" charset="0"/>
              </a:rPr>
              <a:t>(holística)</a:t>
            </a:r>
            <a:endParaRPr lang="pt-PT" sz="2800" b="1" dirty="0">
              <a:latin typeface="+mn-lt"/>
              <a:cs typeface="Van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4000" y="1844822"/>
          <a:ext cx="60960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  <a:gridCol w="4776192"/>
              </a:tblGrid>
              <a:tr h="448050">
                <a:tc>
                  <a:txBody>
                    <a:bodyPr/>
                    <a:lstStyle/>
                    <a:p>
                      <a:r>
                        <a:rPr lang="pt-PT" dirty="0" smtClean="0"/>
                        <a:t>Pontuação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/>
                </a:tc>
              </a:tr>
              <a:tr h="784087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Demonstra compreensão total do problema e inclui na</a:t>
                      </a:r>
                      <a:r>
                        <a:rPr lang="pt-PT" baseline="0" dirty="0" smtClean="0"/>
                        <a:t> resposta todos os requisitos da tarefa</a:t>
                      </a:r>
                      <a:endParaRPr lang="pt-PT" dirty="0"/>
                    </a:p>
                  </a:txBody>
                  <a:tcPr/>
                </a:tc>
              </a:tr>
              <a:tr h="784087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Demonstra considerável compreensão e inclui todos os requisitos...</a:t>
                      </a:r>
                      <a:endParaRPr lang="pt-PT" dirty="0"/>
                    </a:p>
                  </a:txBody>
                  <a:tcPr/>
                </a:tc>
              </a:tr>
              <a:tr h="784087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Demonstra compreensão parcial e inclui parte dos requisitos da tarefa</a:t>
                      </a:r>
                      <a:endParaRPr lang="pt-PT" dirty="0"/>
                    </a:p>
                  </a:txBody>
                  <a:tcPr/>
                </a:tc>
              </a:tr>
              <a:tr h="784087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Demonstra pouca compreensão do problema e falam</a:t>
                      </a:r>
                      <a:r>
                        <a:rPr lang="pt-PT" baseline="0" dirty="0" smtClean="0"/>
                        <a:t> muitos requisitos da tarefa</a:t>
                      </a:r>
                      <a:endParaRPr lang="pt-PT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Não tentou resolver o problema/tentou mas...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black">
          <a:xfrm rot="16826364">
            <a:off x="-3352536" y="316984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black">
          <a:xfrm rot="16848046">
            <a:off x="-3615207" y="293881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0" y="1196753"/>
            <a:ext cx="6179238" cy="51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9071758"/>
              </p:ext>
            </p:extLst>
          </p:nvPr>
        </p:nvGraphicFramePr>
        <p:xfrm>
          <a:off x="611560" y="908720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83152" cy="1143000"/>
          </a:xfrm>
        </p:spPr>
        <p:txBody>
          <a:bodyPr/>
          <a:lstStyle/>
          <a:p>
            <a:r>
              <a:rPr lang="pt-PT" sz="3200" b="1" dirty="0" smtClean="0"/>
              <a:t>        Tipos</a:t>
            </a:r>
            <a:r>
              <a:rPr lang="pt-PT" sz="3600" b="1" dirty="0" smtClean="0"/>
              <a:t> de avaliação</a:t>
            </a:r>
            <a:endParaRPr lang="pt-P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b="1" dirty="0" err="1" smtClean="0">
                <a:latin typeface="+mn-lt"/>
                <a:cs typeface="Vani" pitchFamily="34" charset="0"/>
              </a:rPr>
              <a:t>Avaliação</a:t>
            </a:r>
            <a:r>
              <a:rPr lang="en-US" b="1" dirty="0" smtClean="0">
                <a:latin typeface="+mn-lt"/>
                <a:cs typeface="Vani" pitchFamily="34" charset="0"/>
              </a:rPr>
              <a:t> </a:t>
            </a:r>
            <a:r>
              <a:rPr lang="en-US" b="1" dirty="0" err="1" smtClean="0">
                <a:latin typeface="+mn-lt"/>
                <a:cs typeface="Vani" pitchFamily="34" charset="0"/>
              </a:rPr>
              <a:t>formativa</a:t>
            </a: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sz="3100" b="1" dirty="0" err="1" smtClean="0">
                <a:latin typeface="+mn-lt"/>
                <a:cs typeface="Vani" pitchFamily="34" charset="0"/>
              </a:rPr>
              <a:t>Funções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(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centrada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no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aluno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e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nos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processos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de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ensino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e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aprendizagem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);</a:t>
            </a:r>
            <a:br>
              <a:rPr lang="en-US" sz="2700" dirty="0" smtClean="0">
                <a:latin typeface="Vani" pitchFamily="34" charset="0"/>
                <a:cs typeface="Vani" pitchFamily="34" charset="0"/>
              </a:rPr>
            </a:br>
            <a:r>
              <a:rPr lang="en-US" sz="2700" dirty="0" smtClean="0">
                <a:latin typeface="+mn-lt"/>
                <a:cs typeface="Vani" pitchFamily="34" charset="0"/>
              </a:rPr>
              <a:t/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3100" b="1" dirty="0" err="1" smtClean="0">
                <a:latin typeface="+mn-lt"/>
                <a:cs typeface="Vani" pitchFamily="34" charset="0"/>
              </a:rPr>
              <a:t>Intencionalidade</a:t>
            </a:r>
            <a:r>
              <a:rPr lang="en-US" sz="2700" dirty="0" smtClean="0">
                <a:latin typeface="+mn-lt"/>
                <a:cs typeface="Vani" pitchFamily="34" charset="0"/>
              </a:rPr>
              <a:t> (</a:t>
            </a:r>
            <a:r>
              <a:rPr lang="en-US" sz="2700" dirty="0" err="1" smtClean="0">
                <a:latin typeface="+mn-lt"/>
                <a:cs typeface="Vani" pitchFamily="34" charset="0"/>
              </a:rPr>
              <a:t>acreditar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que</a:t>
            </a:r>
            <a:r>
              <a:rPr lang="en-US" sz="2700" dirty="0" smtClean="0">
                <a:latin typeface="+mn-lt"/>
                <a:cs typeface="Vani" pitchFamily="34" charset="0"/>
              </a:rPr>
              <a:t> vale a </a:t>
            </a:r>
            <a:r>
              <a:rPr lang="en-US" sz="2700" dirty="0" err="1" smtClean="0">
                <a:latin typeface="+mn-lt"/>
                <a:cs typeface="Vani" pitchFamily="34" charset="0"/>
              </a:rPr>
              <a:t>pena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trabalhar</a:t>
            </a:r>
            <a:r>
              <a:rPr lang="en-US" sz="2700" dirty="0" smtClean="0">
                <a:latin typeface="+mn-lt"/>
                <a:cs typeface="Vani" pitchFamily="34" charset="0"/>
              </a:rPr>
              <a:t> de </a:t>
            </a:r>
            <a:r>
              <a:rPr lang="en-US" sz="2700" dirty="0" err="1" smtClean="0">
                <a:latin typeface="+mn-lt"/>
                <a:cs typeface="Vani" pitchFamily="34" charset="0"/>
              </a:rPr>
              <a:t>modo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diferente</a:t>
            </a:r>
            <a:r>
              <a:rPr lang="en-US" sz="2700" dirty="0" smtClean="0">
                <a:latin typeface="+mn-lt"/>
                <a:cs typeface="Vani" pitchFamily="34" charset="0"/>
              </a:rPr>
              <a:t>)</a:t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2700" dirty="0" smtClean="0">
                <a:latin typeface="+mn-lt"/>
                <a:cs typeface="Vani" pitchFamily="34" charset="0"/>
              </a:rPr>
              <a:t/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3100" b="1" dirty="0" err="1" smtClean="0">
                <a:latin typeface="+mn-lt"/>
                <a:cs typeface="Vani" pitchFamily="34" charset="0"/>
              </a:rPr>
              <a:t>Ética</a:t>
            </a:r>
            <a:r>
              <a:rPr lang="en-US" sz="2700" b="1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smtClean="0">
                <a:latin typeface="+mn-lt"/>
                <a:cs typeface="Vani" pitchFamily="34" charset="0"/>
              </a:rPr>
              <a:t>(</a:t>
            </a:r>
            <a:r>
              <a:rPr lang="en-US" sz="2700" dirty="0" err="1" smtClean="0">
                <a:latin typeface="+mn-lt"/>
                <a:cs typeface="Vani" pitchFamily="34" charset="0"/>
              </a:rPr>
              <a:t>aceitar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que</a:t>
            </a:r>
            <a:r>
              <a:rPr lang="en-US" sz="2700" dirty="0" smtClean="0">
                <a:latin typeface="+mn-lt"/>
                <a:cs typeface="Vani" pitchFamily="34" charset="0"/>
              </a:rPr>
              <a:t> é </a:t>
            </a:r>
            <a:r>
              <a:rPr lang="en-US" sz="2700" dirty="0" err="1" smtClean="0">
                <a:latin typeface="+mn-lt"/>
                <a:cs typeface="Vani" pitchFamily="34" charset="0"/>
              </a:rPr>
              <a:t>possível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ajudar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os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err="1" smtClean="0">
                <a:latin typeface="+mn-lt"/>
                <a:cs typeface="Vani" pitchFamily="34" charset="0"/>
              </a:rPr>
              <a:t>alunos</a:t>
            </a:r>
            <a:r>
              <a:rPr lang="en-US" sz="2700" dirty="0" smtClean="0">
                <a:latin typeface="+mn-lt"/>
                <a:cs typeface="Vani" pitchFamily="34" charset="0"/>
              </a:rPr>
              <a:t>) </a:t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2700" dirty="0" smtClean="0">
                <a:latin typeface="+mn-lt"/>
                <a:cs typeface="Vani" pitchFamily="34" charset="0"/>
              </a:rPr>
              <a:t>(Pinto &amp; Santos, 2006)</a:t>
            </a: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sz="3600" dirty="0" smtClean="0">
                <a:latin typeface="+mn-lt"/>
                <a:cs typeface="Vani" pitchFamily="34" charset="0"/>
              </a:rPr>
              <a:t/>
            </a:r>
            <a:br>
              <a:rPr lang="en-US" sz="3600" dirty="0" smtClean="0">
                <a:latin typeface="+mn-lt"/>
                <a:cs typeface="Vani" pitchFamily="34" charset="0"/>
              </a:rPr>
            </a:br>
            <a:r>
              <a:rPr lang="en-US" sz="3600" dirty="0" smtClean="0">
                <a:latin typeface="+mn-lt"/>
                <a:cs typeface="Vani" pitchFamily="34" charset="0"/>
              </a:rPr>
              <a:t/>
            </a:r>
            <a:br>
              <a:rPr lang="en-US" sz="3600" dirty="0" smtClean="0">
                <a:latin typeface="+mn-lt"/>
                <a:cs typeface="Vani" pitchFamily="34" charset="0"/>
              </a:rPr>
            </a:br>
            <a:r>
              <a:rPr lang="en-US" dirty="0" smtClean="0">
                <a:latin typeface="+mn-lt"/>
                <a:cs typeface="Vani" pitchFamily="34" charset="0"/>
              </a:rPr>
              <a:t/>
            </a:r>
            <a:br>
              <a:rPr lang="en-US" dirty="0" smtClean="0">
                <a:latin typeface="+mn-lt"/>
                <a:cs typeface="Vani" pitchFamily="34" charset="0"/>
              </a:rPr>
            </a:br>
            <a:r>
              <a:rPr lang="en-US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smtClean="0">
                <a:latin typeface="+mn-lt"/>
                <a:cs typeface="Vani" pitchFamily="34" charset="0"/>
              </a:rPr>
              <a:t/>
            </a:r>
            <a:br>
              <a:rPr lang="en-US" sz="3200" dirty="0" smtClean="0">
                <a:latin typeface="+mn-lt"/>
                <a:cs typeface="Vani" pitchFamily="34" charset="0"/>
              </a:rPr>
            </a:br>
            <a:r>
              <a:rPr lang="en-US" sz="3200" dirty="0" smtClean="0">
                <a:latin typeface="+mn-lt"/>
                <a:cs typeface="Vani" pitchFamily="34" charset="0"/>
              </a:rPr>
              <a:t/>
            </a:r>
            <a:br>
              <a:rPr lang="en-US" sz="3200" dirty="0" smtClean="0">
                <a:latin typeface="+mn-lt"/>
                <a:cs typeface="Vani" pitchFamily="34" charset="0"/>
              </a:rPr>
            </a:br>
            <a:r>
              <a:rPr lang="en-US" sz="3200" dirty="0" smtClean="0">
                <a:latin typeface="Vani" pitchFamily="34" charset="0"/>
                <a:cs typeface="Vani" pitchFamily="34" charset="0"/>
              </a:rPr>
              <a:t>          </a:t>
            </a:r>
            <a:endParaRPr lang="pt-PT" sz="3200" dirty="0">
              <a:latin typeface="Vani" pitchFamily="34" charset="0"/>
              <a:cs typeface="Van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3831778" y="3186556"/>
            <a:ext cx="8458200" cy="100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2290" name="Picture 2" descr="https://encrypted-tbn1.gstatic.com/images?q=tbn:ANd9GcSJDoLdxzn8NIXK1w6MKKUijrfZsvTBC7uHbjN-mCnBBWSyR5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20479"/>
            <a:ext cx="1691680" cy="25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3600" dirty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>
                <a:latin typeface="Vani" pitchFamily="34" charset="0"/>
                <a:cs typeface="Vani" pitchFamily="34" charset="0"/>
              </a:rPr>
            </a:br>
            <a:r>
              <a:rPr lang="en-US" sz="3600" dirty="0" smtClean="0">
                <a:latin typeface="Vani" pitchFamily="34" charset="0"/>
                <a:cs typeface="Vani" pitchFamily="34" charset="0"/>
              </a:rPr>
              <a:t/>
            </a:r>
            <a:br>
              <a:rPr lang="en-US" sz="3600" dirty="0" smtClean="0">
                <a:latin typeface="Vani" pitchFamily="34" charset="0"/>
                <a:cs typeface="Vani" pitchFamily="34" charset="0"/>
              </a:rPr>
            </a:br>
            <a:r>
              <a:rPr lang="en-US" sz="4000" b="1" dirty="0" err="1" smtClean="0">
                <a:cs typeface="Vani" pitchFamily="34" charset="0"/>
              </a:rPr>
              <a:t>Técnicas</a:t>
            </a:r>
            <a:r>
              <a:rPr lang="en-US" sz="4000" b="1" dirty="0" smtClean="0">
                <a:cs typeface="Vani" pitchFamily="34" charset="0"/>
              </a:rPr>
              <a:t> de </a:t>
            </a:r>
            <a:r>
              <a:rPr lang="en-US" sz="4000" b="1" dirty="0" err="1" smtClean="0">
                <a:cs typeface="Vani" pitchFamily="34" charset="0"/>
              </a:rPr>
              <a:t>Avaliação</a:t>
            </a: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sz="3100" b="1" dirty="0" err="1" smtClean="0">
                <a:latin typeface="+mn-lt"/>
                <a:cs typeface="Vani" pitchFamily="34" charset="0"/>
              </a:rPr>
              <a:t>Observação</a:t>
            </a:r>
            <a:r>
              <a:rPr lang="en-US" sz="2700" dirty="0" smtClean="0">
                <a:latin typeface="+mn-lt"/>
                <a:cs typeface="Vani" pitchFamily="34" charset="0"/>
              </a:rPr>
              <a:t> 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-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sistemática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e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intencional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;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uso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de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registos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como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escalas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,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rúbricas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,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listas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de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verificação</a:t>
            </a:r>
            <a:r>
              <a:rPr lang="en-US" sz="2700" dirty="0">
                <a:latin typeface="Vani" pitchFamily="34" charset="0"/>
                <a:cs typeface="Vani" pitchFamily="34" charset="0"/>
              </a:rPr>
              <a:t>,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</a:t>
            </a:r>
            <a:r>
              <a:rPr lang="en-US" sz="2700" dirty="0" err="1" smtClean="0">
                <a:latin typeface="Vani" pitchFamily="34" charset="0"/>
                <a:cs typeface="Vani" pitchFamily="34" charset="0"/>
              </a:rPr>
              <a:t>notas</a:t>
            </a:r>
            <a:r>
              <a:rPr lang="en-US" sz="2700" dirty="0" smtClean="0">
                <a:latin typeface="Vani" pitchFamily="34" charset="0"/>
                <a:cs typeface="Vani" pitchFamily="34" charset="0"/>
              </a:rPr>
              <a:t> de campo…)</a:t>
            </a:r>
            <a:br>
              <a:rPr lang="en-US" sz="2700" dirty="0" smtClean="0">
                <a:latin typeface="Vani" pitchFamily="34" charset="0"/>
                <a:cs typeface="Vani" pitchFamily="34" charset="0"/>
              </a:rPr>
            </a:br>
            <a:r>
              <a:rPr lang="en-US" sz="2700" dirty="0" smtClean="0">
                <a:latin typeface="+mn-lt"/>
                <a:cs typeface="Vani" pitchFamily="34" charset="0"/>
              </a:rPr>
              <a:t/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3100" b="1" dirty="0" err="1" smtClean="0">
                <a:latin typeface="+mn-lt"/>
                <a:cs typeface="Vani" pitchFamily="34" charset="0"/>
              </a:rPr>
              <a:t>Questionamento</a:t>
            </a:r>
            <a:r>
              <a:rPr lang="en-US" sz="3100" b="1" dirty="0" smtClean="0">
                <a:latin typeface="+mn-lt"/>
                <a:cs typeface="Vani" pitchFamily="34" charset="0"/>
              </a:rPr>
              <a:t> – </a:t>
            </a:r>
            <a:r>
              <a:rPr lang="en-US" sz="2700" dirty="0" err="1">
                <a:latin typeface="+mn-lt"/>
                <a:cs typeface="Vani" pitchFamily="34" charset="0"/>
              </a:rPr>
              <a:t>Q</a:t>
            </a:r>
            <a:r>
              <a:rPr lang="en-US" sz="2700" dirty="0" err="1" smtClean="0">
                <a:latin typeface="+mn-lt"/>
                <a:cs typeface="Vani" pitchFamily="34" charset="0"/>
              </a:rPr>
              <a:t>uestionário</a:t>
            </a:r>
            <a:r>
              <a:rPr lang="en-US" sz="2700" dirty="0" smtClean="0">
                <a:latin typeface="+mn-lt"/>
                <a:cs typeface="Vani" pitchFamily="34" charset="0"/>
              </a:rPr>
              <a:t>/</a:t>
            </a:r>
            <a:r>
              <a:rPr lang="en-US" sz="2700" dirty="0" err="1" smtClean="0">
                <a:latin typeface="+mn-lt"/>
                <a:cs typeface="Vani" pitchFamily="34" charset="0"/>
              </a:rPr>
              <a:t>teste</a:t>
            </a:r>
            <a:r>
              <a:rPr lang="en-US" sz="2700" dirty="0" smtClean="0">
                <a:latin typeface="+mn-lt"/>
                <a:cs typeface="Vani" pitchFamily="34" charset="0"/>
              </a:rPr>
              <a:t>; </a:t>
            </a:r>
            <a:r>
              <a:rPr lang="en-US" sz="2700" dirty="0" err="1" smtClean="0">
                <a:latin typeface="+mn-lt"/>
                <a:cs typeface="Vani" pitchFamily="34" charset="0"/>
              </a:rPr>
              <a:t>Entrevista</a:t>
            </a:r>
            <a:r>
              <a:rPr lang="en-US" sz="2700" dirty="0" smtClean="0">
                <a:latin typeface="+mn-lt"/>
                <a:cs typeface="Vani" pitchFamily="34" charset="0"/>
              </a:rPr>
              <a:t/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2700" dirty="0" smtClean="0">
                <a:latin typeface="+mn-lt"/>
                <a:cs typeface="Vani" pitchFamily="34" charset="0"/>
              </a:rPr>
              <a:t/>
            </a:r>
            <a:br>
              <a:rPr lang="en-US" sz="2700" dirty="0" smtClean="0">
                <a:latin typeface="+mn-lt"/>
                <a:cs typeface="Vani" pitchFamily="34" charset="0"/>
              </a:rPr>
            </a:br>
            <a:r>
              <a:rPr lang="en-US" sz="3100" b="1" dirty="0" err="1" smtClean="0">
                <a:latin typeface="+mn-lt"/>
                <a:cs typeface="Vani" pitchFamily="34" charset="0"/>
              </a:rPr>
              <a:t>Análise</a:t>
            </a:r>
            <a:r>
              <a:rPr lang="en-US" sz="3100" b="1" dirty="0" smtClean="0">
                <a:latin typeface="+mn-lt"/>
                <a:cs typeface="Vani" pitchFamily="34" charset="0"/>
              </a:rPr>
              <a:t> de </a:t>
            </a:r>
            <a:r>
              <a:rPr lang="en-US" sz="3100" b="1" dirty="0" err="1" smtClean="0">
                <a:latin typeface="+mn-lt"/>
                <a:cs typeface="Vani" pitchFamily="34" charset="0"/>
              </a:rPr>
              <a:t>produções</a:t>
            </a:r>
            <a:r>
              <a:rPr lang="en-US" sz="3100" b="1" dirty="0" smtClean="0">
                <a:latin typeface="+mn-lt"/>
                <a:cs typeface="Vani" pitchFamily="34" charset="0"/>
              </a:rPr>
              <a:t> e </a:t>
            </a:r>
            <a:r>
              <a:rPr lang="en-US" sz="3100" b="1" dirty="0" err="1" smtClean="0">
                <a:latin typeface="+mn-lt"/>
                <a:cs typeface="Vani" pitchFamily="34" charset="0"/>
              </a:rPr>
              <a:t>documentos</a:t>
            </a:r>
            <a:r>
              <a:rPr lang="en-US" b="1" dirty="0" smtClean="0">
                <a:latin typeface="+mn-lt"/>
                <a:cs typeface="Vani" pitchFamily="34" charset="0"/>
              </a:rPr>
              <a:t/>
            </a:r>
            <a:br>
              <a:rPr lang="en-US" b="1" dirty="0" smtClean="0">
                <a:latin typeface="+mn-lt"/>
                <a:cs typeface="Vani" pitchFamily="34" charset="0"/>
              </a:rPr>
            </a:br>
            <a:r>
              <a:rPr lang="en-US" sz="3600" dirty="0" smtClean="0">
                <a:latin typeface="+mn-lt"/>
                <a:cs typeface="Vani" pitchFamily="34" charset="0"/>
              </a:rPr>
              <a:t/>
            </a:r>
            <a:br>
              <a:rPr lang="en-US" sz="3600" dirty="0" smtClean="0">
                <a:latin typeface="+mn-lt"/>
                <a:cs typeface="Vani" pitchFamily="34" charset="0"/>
              </a:rPr>
            </a:br>
            <a:r>
              <a:rPr lang="en-US" sz="3600" dirty="0" smtClean="0">
                <a:latin typeface="+mn-lt"/>
                <a:cs typeface="Vani" pitchFamily="34" charset="0"/>
              </a:rPr>
              <a:t/>
            </a:r>
            <a:br>
              <a:rPr lang="en-US" sz="3600" dirty="0" smtClean="0">
                <a:latin typeface="+mn-lt"/>
                <a:cs typeface="Vani" pitchFamily="34" charset="0"/>
              </a:rPr>
            </a:br>
            <a:r>
              <a:rPr lang="en-US" dirty="0" smtClean="0">
                <a:latin typeface="+mn-lt"/>
                <a:cs typeface="Vani" pitchFamily="34" charset="0"/>
              </a:rPr>
              <a:t/>
            </a:r>
            <a:br>
              <a:rPr lang="en-US" dirty="0" smtClean="0">
                <a:latin typeface="+mn-lt"/>
                <a:cs typeface="Vani" pitchFamily="34" charset="0"/>
              </a:rPr>
            </a:br>
            <a:r>
              <a:rPr lang="en-US" dirty="0" smtClean="0">
                <a:latin typeface="+mn-lt"/>
                <a:cs typeface="Vani" pitchFamily="34" charset="0"/>
              </a:rPr>
              <a:t> </a:t>
            </a:r>
            <a:r>
              <a:rPr lang="en-US" sz="3200" dirty="0" smtClean="0">
                <a:latin typeface="+mn-lt"/>
                <a:cs typeface="Vani" pitchFamily="34" charset="0"/>
              </a:rPr>
              <a:t/>
            </a:r>
            <a:br>
              <a:rPr lang="en-US" sz="3200" dirty="0" smtClean="0">
                <a:latin typeface="+mn-lt"/>
                <a:cs typeface="Vani" pitchFamily="34" charset="0"/>
              </a:rPr>
            </a:br>
            <a:r>
              <a:rPr lang="en-US" sz="3200" dirty="0" smtClean="0">
                <a:latin typeface="+mn-lt"/>
                <a:cs typeface="Vani" pitchFamily="34" charset="0"/>
              </a:rPr>
              <a:t/>
            </a:r>
            <a:br>
              <a:rPr lang="en-US" sz="3200" dirty="0" smtClean="0">
                <a:latin typeface="+mn-lt"/>
                <a:cs typeface="Vani" pitchFamily="34" charset="0"/>
              </a:rPr>
            </a:br>
            <a:r>
              <a:rPr lang="en-US" sz="3200" dirty="0" smtClean="0">
                <a:latin typeface="Vani" pitchFamily="34" charset="0"/>
                <a:cs typeface="Vani" pitchFamily="34" charset="0"/>
              </a:rPr>
              <a:t>          </a:t>
            </a:r>
            <a:endParaRPr lang="pt-PT" sz="3200" dirty="0">
              <a:latin typeface="Vani" pitchFamily="34" charset="0"/>
              <a:cs typeface="Van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3831778" y="3186556"/>
            <a:ext cx="8458200" cy="100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82" y="76200"/>
            <a:ext cx="2730710" cy="21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b="1" dirty="0" smtClean="0"/>
              <a:t>Para uma avaliação orientada à aprendizagem</a:t>
            </a:r>
            <a:endParaRPr lang="pt-PT" sz="27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3059832" y="1772816"/>
            <a:ext cx="367240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Como desenvolver provas, exames e testes fiáveis?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Como assegurar que se produz tanto uma avaliação formativa como </a:t>
            </a:r>
            <a:r>
              <a:rPr lang="pt-PT" dirty="0" err="1" smtClean="0">
                <a:solidFill>
                  <a:schemeClr val="tx1"/>
                </a:solidFill>
              </a:rPr>
              <a:t>somativa</a:t>
            </a:r>
            <a:r>
              <a:rPr lang="pt-PT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3059832" y="4509120"/>
            <a:ext cx="367240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Como garantirmos que a avaliação apoia a aprendizagem?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e  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Como utilizar a avaliação para desenvolver nos alunos  a capacidade de emitirem juízos e de aprenderem ao longo da vida?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948264" y="6237312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Boud</a:t>
            </a:r>
            <a:r>
              <a:rPr lang="pt-PT" dirty="0"/>
              <a:t>, 2007)</a:t>
            </a:r>
          </a:p>
        </p:txBody>
      </p:sp>
      <p:sp>
        <p:nvSpPr>
          <p:cNvPr id="7" name="Seta curvada à direita 6"/>
          <p:cNvSpPr/>
          <p:nvPr/>
        </p:nvSpPr>
        <p:spPr>
          <a:xfrm rot="21252500">
            <a:off x="1339316" y="2684528"/>
            <a:ext cx="1870076" cy="2869600"/>
          </a:xfrm>
          <a:prstGeom prst="curv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eta curvada à esquerda 8"/>
          <p:cNvSpPr/>
          <p:nvPr/>
        </p:nvSpPr>
        <p:spPr>
          <a:xfrm rot="165100">
            <a:off x="6660232" y="2637460"/>
            <a:ext cx="1735864" cy="2952328"/>
          </a:xfrm>
          <a:prstGeom prst="curved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black">
          <a:xfrm rot="15620855">
            <a:off x="-3602943" y="3063339"/>
            <a:ext cx="8458200" cy="122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avaliação.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4800" b="1" i="1" dirty="0" smtClean="0">
                <a:solidFill>
                  <a:schemeClr val="tx1">
                    <a:lumMod val="75000"/>
                  </a:schemeClr>
                </a:solidFill>
              </a:rPr>
              <a:t>práticas</a:t>
            </a:r>
            <a:endParaRPr lang="pt-PT" sz="4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Princípios de uma boa avaliação </a:t>
            </a:r>
            <a:r>
              <a:rPr lang="pt-PT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pt-PT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2484934"/>
              </p:ext>
            </p:extLst>
          </p:nvPr>
        </p:nvGraphicFramePr>
        <p:xfrm>
          <a:off x="1331640" y="1124744"/>
          <a:ext cx="69847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8600314"/>
              </p:ext>
            </p:extLst>
          </p:nvPr>
        </p:nvGraphicFramePr>
        <p:xfrm>
          <a:off x="1331640" y="1124744"/>
          <a:ext cx="71287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/>
              <a:t>Princípios de uma boa avaliação </a:t>
            </a:r>
            <a:r>
              <a:rPr lang="pt-PT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pt-PT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2700" b="1" dirty="0"/>
              <a:t/>
            </a:r>
            <a:br>
              <a:rPr lang="pt-PT" sz="2700" b="1" dirty="0"/>
            </a:br>
            <a:r>
              <a:rPr lang="pt-PT" sz="2700" b="1" dirty="0" smtClean="0"/>
              <a:t>Lúcia Amante </a:t>
            </a:r>
            <a:r>
              <a:rPr lang="pt-PT" sz="2700" b="1" dirty="0" smtClean="0">
                <a:hlinkClick r:id="rId2"/>
              </a:rPr>
              <a:t>lamante@uab.pt</a:t>
            </a:r>
            <a:r>
              <a:rPr lang="pt-PT" sz="2700" b="1" dirty="0" smtClean="0"/>
              <a:t/>
            </a:r>
            <a:br>
              <a:rPr lang="pt-PT" sz="2700" b="1" dirty="0" smtClean="0"/>
            </a:br>
            <a:endParaRPr lang="pt-PT" sz="2700" b="1" dirty="0"/>
          </a:p>
        </p:txBody>
      </p:sp>
      <p:sp>
        <p:nvSpPr>
          <p:cNvPr id="5" name="AutoShape 5" descr="data:image/jpeg;base64,/9j/4AAQSkZJRgABAQAAAQABAAD/2wCEAAkGBhMSERMSExIREhMVGBkYGRgXFhcXFRUXGhgaGxUVGRgYHCceGBkjIBUUIC8gJCcpLCwsFx4xNjAqNSYtLCkBCQoKDgwOGg8PGiwkHyQsLCwuLCksLSwvNCksKS0sLCkpLCwsLC0sLCwsKSwsLCksLCwpKSwsLCksKSksLCwsLP/AABEIANUA7AMBIgACEQEDEQH/xAAcAAEAAwEAAwEAAAAAAAAAAAAABQYHBAECAwj/xABCEAABBAAEBAQEAwYEAgsAAAABAAIDEQQSITEFBkFRBxMiYXGBkaEyQsEUI1KCkrEzQ2JyFvAVFyRTc6Ky0dLh8f/EABoBAQADAQEBAAAAAAAAAAAAAAACAwQBBQb/xAAsEQACAgEEAAUEAQUBAAAAAAAAAQIDEQQSITETMkFRcRQiYZHBgaGx0fBS/9oADAMBAAIRAxEAPwDcUREAREQBERAEREAREQBERAEREAREQBERAEREAREQBERAEREAREQBERAEREAREQBERAEREAREQBF4JVW5g8Q8PhvS25pOzSK31BP5TuuNpdkZTjBZky0k0uHH8chhbnkka1p2JIAPwJ0J61ayvjPiXiZXOEVRR9AQ1z/jZFA77bfdVbFY2SV2aR73u7ucSfuqnavQxWa2K8qybHj/ABFwkbcwkD9aDWepx2100aNep6KBPi+3ph3/ANQ2/UrNF7RsLiGtBcTsALJ+AGpUHZIzS1lj64NCxHi66wWQEa2Q54oivw6Mur1v/wDF0ReL7NM0DxtdOaR12BA9uvdUdvK+LIBGFxFGq/du67dF1x4fiUQoMxjW66ZXlummraI09wm+R1X3euf0aTwjxCgxBIBDCLNONE/X49L2KsOFx7JGhzSCD1Go+HxWMN5iZRjxeDjkN7taIJBtYpraOw6DtspfgGR+YYGcxSaH9nxOoJF+qORhGtUNBdb6KxTNNepzx3/Z/wDf1NYBXlUjhXN08eIGFxbAyQgZSCC1+g2PU1d69K30NzhnDgCOqsTya4TUuj6IiLpMIiIAiIgCIiAIiIAiIgCIiAIiIAo3jnH4sLGZJDsNG2Mzj2aDudQvTj/H48LHneQB9ST0a0bk7ew3KxPjvHJMVKZZD7ADZo6D49z1Vc57TLqNQqlhdktzRz3Ni/QLiiGuUE5nf7iNCPb+6rBKKV4FyxiMW4iFlgbvdoxvsT1PsFn5kzyW52y92RYCtnAPDfE4inSf9njIsFwtx+DLsfOt+q0DlnkSDCU6hLMP8wjbU1lFkN339lZVdGr3N9WiXc/0VPh/hlg48uZrpXC7L3GnX3aNNPZWLDcLhj/BFGzr6WtGp32C6kVqSXRujXGPlR6lg7BBGBsKteyLpM5cdw2OZuSRjXt7OGYffUKhce8LW0X4Vzmv3Ebj6Pgx9WD2zfVaOvBFqLin2VWVQs8yMewfMxv9j4lGZGB1Fzr86M6VZvVo113o6Eqy8Pxc2FljjpskMmkU2YZZGhpcxjiP838of+fqD+WT525Rbi4rbQnbZYdPXof3bifsTt9bq3Jk7ZWS8LxYAou8sO0c1wJzsBrQg+oH49FXyngyYlXPa38P+GaXgca2WNsjDbXC+o+RB1B7g6hdCqfLuLfHI+J7nOynK69XF4YC19/wvjAcbA9bHAb0rYCrU8m2EtyCIi6TCIiAIiIAiIgCIiAIi5OKcSbh4nTPDi1mpygE1epokXW/yQ43jk61G8b4yzDxue80Giz7Dp8ydAF7Q8cikhE0b2vadqPWrIP8NDU3sAsa5r5ndjJb2jaTkFam/wA7vcgDToNO5MJTwjPfeq45Xb6OPjfHZcVJnkO1hrR+FgvYfqdyo5FZuS+THY15c4lkDCMzqNv39LenTU9LWZZkzx0pWSx22dHInJQxhdJIXNhYQNN3u0Jbto2tzvqKWu4LBMiY2ONoYxooAdB+vxXthcKyNoYxoY1ooACgF9VpjHaj2qaVUseoREUy8IiIAiIgCIiA8ObeioPOXKTvObjYM3mhzXOaATmewWCK/DYZX0+d/XrIyxXw/vsuNZIWQU1hlOx2JD5MNio3BjZx5UhGoD7zRhzhqQ2RmQ7fjpWzBz5mjoeo0OU9W2NLBsfEFREmBuCeNrKySOc1oq9HCVoHQAuqvZdHBp7dIADkLhIw0R6ZWh+t63n8w67ZgPZcRGPD+SWREUi0IiIAiIgCIiAIiIAozmeLNg8S3vDJ/wCkqTXq8WCNvujONZWD86w4t7Q5rXuaHinAEgOHY918V3cb4Y7D4iWFxBLHVYrUHVpobWCDXTZcKxHzrynhndwPhTsTiIoG6Z3UT2aNXO+QBK3vh3D2QRMijGVjBQ/UnuTuT1JWG8r8Xkw2IbJFGJX6jLlzOIO+WgS0+4W48MxxljDzHJEdi17S1wI333Hv1V9WD0tDtw/c6kRFceiEREAREQBERAEREARFGcd5igwjM8zqv8LRq9x7AfqdPdOjjaSyySpfAYcNII0AoAbAb/bUKiY7xfjH+Dh3u93uDR9G2VOcn80SY6KZxYyIsOVpBJ1IsE2Olj/2UVJN4RTG+uUtsXyWdeskoaC5xDQNyTQHxJWS8E5zxbsfCyaclvmeW4BrWtOpbtlHWvf4KV8W+MkCLCtNBwzvHcA0wfUOPyCjvWMkPqYuDmvQvMfHIHSCJs0b5DZytcHEAbk5byj4ruWf+FPAMkbsU4ep/pYC2qaN3NJ3Dr6dloClFtrLLapOcdzQREUi0IiIAiIgCIiAyHxWwAZjGyD/ADYwT8W+k/bKo3l3kbEYsg5TFFuZHigR/pG7r+nutf4lwCHESRSSsDzFmyg6t9VXbTodgpEBVeHl5ZhekUrHKXRFcA5ZgwbMsTTZ3e6i93xIA+nspVF8pMWxrmsc9jXO/C0uAc6t6B1PyVnRtSUVhH1RRHG+asNhKE0lOIsNALnEd6G3zrYqr4rxehB/dwSvHdzms+2q45Jdlc7oQ4bL+izyHxgjr14aQO/0vaR9SAe/T/6unB+Nw4qPzIXhw6jZzT2cDqP1RST6ELoT4izrxGJbG0ve5rGtFkuIAAG5JKiv+MsFV/tUH9Y71ssn56bK3GzMfI54zFzQXOIa1/qa0ZtqBA000U5gPC7zsMyZmJt0jA9rTHQsiw0nMfhdKG9t4SM31FkpOMI9GmYLiUUwuKSOQd2ODv7FdKw3kfEyR4+FrCQXPyPAOjm65geh2JHwW4SPoEnYC1KEtyL6LvFjnBkPMPPWNZiZo2zZGske0BrW7B2mpbZ2H3Vk8O+dXTk4ed2aXVzHGgXi7LaAAsf2+Cp/KcRxfEgSG5ZDI94/LlcHZhR/3ALjIfw/HfmuGTehbmdxmFWWnf3VKk1yefG2cX4jfGcG44/FiKKSUiwxjnn3ygn9FhmJxc/EcW3Mc0kjsrRfpY3fKPYCz70Tutk4tiGzYCZ7CC18DyDpsYyR3WRciY1kWOhfIQ1tltnYFzSG/cgfNTs5aRfqnulGLfDNI4V4b4SONrZI2zvBJLzmbm109IdQFUK1+6seDwEcLckUbI29mtDRffTroNV0IrUkujbGuMfKjB+ZgYeITlposmL21pRvOK+u6+XMfFf2nFySucXNLqbQ2jB9IANagfdTPihDWPcad6mMOoABqxpW40As62D7LtwXILJ+GtmhJfiDbhRoHbNEQRuKIHv7FZmm20jyHXKU5Qj8mi8u42GXDROgdmjDQ0dxQohw6O7qSWIcnc1PwMxDrMTvS9tn06/jAF+oUemq2yKUOaHNIc0iwQbBB2IKvhLcj0qLlZH8o90RFM0BEXJxV8ghlMWXzAxxZYsFwFgHUaHbfqhx8HWixQc+8RkcGNmcXO9Ia2OOyTsB6btHcF4piXeYY8SXbW4+XpXZxbpqqvE9kY/q0/LFs2LiHEY4I3SyvDGN3JvqaG2pNlV3GeJmCYCWyOlNXTWOF+1uAFr48z4F54Pllb+9jjjLgH3TmUHOv82lnr86VA5E4NDisV5UwcW5HOAaSPUCNyOlE/ZJSecIW3TU1COOfctQ8XgXtAw+Vhe0FzpLIZfqNBu4Gu6mvETjc2Gw8UkDwwmQAmgbGVzgNbFHKvLeU+GYSnyNibXWZ9izto85b+S8eI2HEvDnuZlcGljwRqMt1YINbO9137sPLOtWquW58/go3CuI8VxmfyZZnAH1U5jQCb0s170B7KQ5f8P8Z+0xzThoDHtcc7w9zgCCQKJ1336hQfJ3NhwMkji10jXtrICAMwPpcSe1uH8yn8T4tyufHkhZGyxnzOzkixdGhWlqpOPbZkrlU0pWSeT7+MGC1w8vs5h39nN9v4v+dnh3y/hMVhy6WBrpI3kEkvpwNFti8vWqVh8QsCyfAPku/LAlYQdDpXzBDj9lVvCLFVPPHY9TGkbWS0m6616vhsptfeXyilqOVwyb5s8O8O6F0kDPKkjYSGs/C/KLot/iO1jvrapXh7xYwY2MWcsv7si6BzfhJ01o123W1vIo3VVre1dbWB4eNpxzWxUWftDQy7ot8wZO+lUuTWGmiOpiq5xnEsnixgXNxTJTWSRgAPuwnMP/ADA/NcDeeMYcM3DRtDWhrWB0bX+ZTRX4gaBNdArJ4v4NxZh5QPS0uaTexcARp/IV0eF3EmMwcgfI1oZI4+ogAAtadLO3633Rr7mjkoN3yinjJRuUuMRYXEtllic8tsAh1ZCba45a9RonSwtoZxSOTDmeNwfGWOdY7AG9D102KyLxB4lh58UJMOQ4FgzuDSAX27XUCzVaq4cJYYuBPMlkOikIyjUB95B9wT8fZIPGUd083Byh2lzkzzlzj8mEl8yINc9zCynAn8VVQGt2Bp1X15i4viMW5s00QbQyhzY3NaRZ3JJvUnqpvwqY04x4cAf3RIsXRD2EO9iK3Wq8QwDJonxPFseKI/sfiND8lyMXKPZCmiVlfm49ii+FPHA6N+Ee6y23MB6sP42j4HWv9RVP5w5Zfg5zYHlyOc6Mtust6N9nAEaKZ4H4e46PEtkAjj8p4Ic5+jwDrQaCaIJGtblahxHhkeIjMUzA9hqxZGoNjUUVJRco4ZZGmVtW2Sw10ZxwTxYcxmTEReZlaA1zNHGqHqDjXzH0SfxbkdJHliZFEHDPZzuLfza6Ab38laX+GmAP+S4fCST/AOS7eG8lYOA5mQNzbW4l5+Wcml3bP3JqvUdOSIDxK5ffiWQSwR+a8Eglu5YRYO+osfddvhvhZYcM6GaOSN7ZHEB40ykCsp2qwVbUU9vOTQqUrPE9Smc3eHTcVIJYnMhefx+kkP7OoEU7fXropblHlp2CiMZmdLZuqprTr+EbgHS9dx7qdRNqzk6qoKW9LkIiKRaF6Twh7XNcLa4EEdwRRC90QH58wM4gxTHkECKUEg6kBr9QffRaNivF2AEiOGV4o0SWss9NNTXv9lQ+ccJ5eOxLaIHmFw/m9X09RV+5b8OsG/DxSyNkkdJGHHM8gDMAdAytr3WeO7LSPIo8VSlCGCWwPExxTATZWuizh8ZF2QaFa1ruOixrAOlEjREXiR3pGQkOJdpl011X6A4fwyKBpbFG2NpN00ULoC676BYjzDhxhuIStYaEcocNTpdPqxrpdfJdsXTZbq4tKMpd9MlsH4Y42VuZ3lxkkinuObfc5QRXzWky4CQcPML8r5RAWEgZmucGVs7e6691UpvGBv5MM4m+sgAI76NJv2UpyXzw/HTSxvjYwNYHNAsms1ODid929B1Uo7Vwiyl0xe2D5ZlvAYGPxMDJBbHSMa4XVgkCr+a3DDcvYWGnsghjLLp2UAi99fn1WQYrlTEjEStw8OIc2OQhrwwt2d6SHbdtQfdd/wDwTxR7KcJMp0LXTg6e7cxFaD7KEMr0M9DlXlbMml8TdFjMLiIopI5LY5ttdma11W28p70VkHJ/HhhMUyZwJZTmvAAJykdL9w09NlpPIvKEmEjmEzmO84N9DbIbQddnYk5q07blch8I8N6aln0Otluo00FAV177qclJ4ZfZXZZtmlhor3NXiU/EMdDAzy43aFx1keD0rZoPtZ913+G/JsjZW4uZpYGi42nd2YEZiNwKOnXXtvdOE8pYXDAeXCzMDedwzPvvmOo+SmF1Qecsshp5OW+x5ZB86cHdisHJEwW/0uaLAtzXA1r7Ws44d4XYuUEvEcNbB5snuabdD4rY0XZQTeWTs08LJbpFE4R4TwsyunkfK4alrfQzfb+Ij5hXPF8Pjlj8uRjXx6ekj06Gxp7UF0IpKKXRZCqEFiKOTBcJhhvyoYo73yMa2/oPgutEJXSaWOgvV7wASSABqSdAB3KhuKc5YSBrnOmY8t0yMc1zyewAP96CyvmrnabGnL/hwg6MB37F56n22UJTSKLdRCte7NM4bzzh8RijhoszvSSJBWRxAsgdeu/sVY1+f+XOI+RioJSaDXjNpfpOjvsSv0AFyEtxHTXO1PPYREVhqCIiAIiIAiIgMn8WeGluJjmo5ZGAE9A5hOn0I+hV08PCf+j4Ac2mYeoVpmNV3bRFFWNzAdCAfivKgo4eTPCnbY557CpvHvDaPFYl85lfGHhuZrWgkuAomztYDdK6HurkueabI4E7OLW+9k0P7qTSfZbOEZrEkVfCeFmCZ+ISy/7n0Ph6AFY8BwSCAkxQxRkiiWtAJF3RI1rQLp88ZQ46DT5WarT3X0RRS6ORrhHyoIiLpYEREAREQBERAEREAXrJGHAtIBBFEHYg7hey5eJ8Tjw8bpZXBjG9T1PQDuShxvHZkfiByxDg5WeS+hICfKNksA2IP8JNijrp16VNSvM3H3YzEOmcKGzG/wALBsPjrZ+KiljljPB4Fri5tx6C/QHLnEfPwsEvVzG3/uApw+oKw6Hgc74vOZE97M2X0tLiDpWgGxvdad4TyOODcD+ESOrvqAT8Nf1VlXDNeibjPD9UXVERaD1QiIgCIiAIiIAiIgC4OMxkx5mmiynj+Uh1fMNI/mXevSVltIoGxsdj7H2Q4+Su4EmSDERMkdnaSWOs2WuPmxECyQ05st3ZDTXtLcH4l50bXkBpLWkjqCR6gR0pwcPkqzTsPiGEn0NAhJFkta5zThnPA3ynzIr6BwOxUTiuLycO4kGOdeGlJdrs1kryXGx1a7Nv0J+Ve7Bn8TZy/j/RpaL5xSg7H/noR3C+isNIREQBERAEREARF8sVimRtL3uaxo3LjQQDE4lsbXPe4Na0WSTQAWPc+84jGPDI7EMZNX+d2oz9wK2B7lfTnnnl2KcYYS5uHG+37wg6O75dAQFT1nnPPCPK1Op3fZHoKa5W5dfipmjI4xBw8xw0ob5b6E1XztcnB+DSYmVscbTqQC6iWsHVzj+nVbhwHgseGiaxjaA11Au61JO5cep+Wy5CGSvTUeI8vo6eHYFsMbY27NAA32GgGp6ABeMDwqKEvMUbY85zOyigT3rYfLuV1otJ7GEEREOhERAEREAREQBERAEREBC8x8IbKxxOnpIJaPXVXTfcODHj3YO6qnFcM7G4Y4V7o/22A5gTVStcdHscNKkBb8HCjVhaI4Xoqtx7grmHz4LbJFmLAGgs9TTmYWivSSASBrfqF6gwkii2GVn9lZ8PebHRvGCn9Ishhdo5r7/wjZ0B1rrdDWxWmxyX7Ht2WWcRwrOI7+Xh8ewfhLgGYgUCHNd102dr2NjUceB51xuDe2PEB0jG16ZPx10cyTrpsdQfuoRlt4Zmru8JbZcr0f8ADNiRVnAeIODkaD54jJv0SDK4V3Ituu+h6qZfxqACzNEBdWZGVfa7VuUzapxlymdqLlPFIavzY/6m9wO/cj6rnxPMmFj/AB4iFtdC9tj2y3d/JMknJL1JJFROJ+LMDbEMckrtQCaYz2P8RHyGyp3GPEPF4hrmFzY43AgtY0ag9Mxs/SlB2JGaerrj08/BovMXiBh8KSzWWQAHKwjLqaILtaIAJr4d1knGuOzYqQvmeXanK38rB2aOn91Hry1pOgBJ9lTKbkebbqJW8Po8KR4NwCbFPyxMJHV1HI34n9N1YuV/DiWctfODFFeoupHadBRyjbfVanw3hccDcsbWtG9NAAs7mguxrb7LadI58y4Rxcs8uswkLY25juSXHUk7kjYfAbe6mURaUsHrJKKwgiIh0IiIAiIgCIiAIiIAiIgCIiALwQvKICD43ytHiBZHrBsOt2h7+kgg7aijp161jE4XFwAtmhbxGIEgZwfNY00TTi2nkix6dbHTYaGvBYOyi45KpVKXK4Zi+IwnDXNcA/E4WWx6ZGl7W7B7QG0TudzeihDwxmlYnD7A6+aK7j/D3W6Y3gcUopzGOGtZmggXvp8z9VA43wzwjyS1hjv+FxAB7hpB+myrdbMdmkk+sf4McLa00+Wy8LVv+qXD2f3kxHT1tHX/AMM7D6r74TwtwrXZnBzgCaa55cCK0vKGlQ8ORn+js/BkRUjgeXsRNlLIXlrtnEZWHWvxOoHUrasLyphoz6IYm/Bjb/qILvupJuFYKprdPbX6qSq9y+Oh/wDTMu4V4Vyuc0zSNDD/AN2bP9ThQ100BV44JyZhsMczIxnqrPqO2up179vgp5FaoJGuuiEOkeAF5RFIv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7" descr="data:image/jpeg;base64,/9j/4AAQSkZJRgABAQAAAQABAAD/2wCEAAkGBhMSERMSExIREhMVGBkYGRgXFhcXFRUXGhgaGxUVGRgYHCceGBkjIBUUIC8gJCcpLCwsFx4xNjAqNSYtLCkBCQoKDgwOGg8PGiwkHyQsLCwuLCksLSwvNCksKS0sLCkpLCwsLC0sLCwsKSwsLCksLCwpKSwsLCksKSksLCwsLP/AABEIANUA7AMBIgACEQEDEQH/xAAcAAEAAwEAAwEAAAAAAAAAAAAABQYHBAECAwj/xABCEAABBAAEBAQEAwYEAgsAAAABAAIDEQQSITEFBkFRBxMiYXGBkaEyQsEUI1KCkrEzQ2JyFvAVFyRTc6Ky0dLh8f/EABoBAQADAQEBAAAAAAAAAAAAAAACAwQBBQb/xAAsEQACAgEEAAUEAQUBAAAAAAAAAQIDEQQSITETMkFRcRQiYZHBgaGx0fBS/9oADAMBAAIRAxEAPwDcUREAREQBERAEREAREQBERAEREAREQBERAEREAREQBERAEREAREQBERAEREAREQBERAEREAREQBF4JVW5g8Q8PhvS25pOzSK31BP5TuuNpdkZTjBZky0k0uHH8chhbnkka1p2JIAPwJ0J61ayvjPiXiZXOEVRR9AQ1z/jZFA77bfdVbFY2SV2aR73u7ucSfuqnavQxWa2K8qybHj/ABFwkbcwkD9aDWepx2100aNep6KBPi+3ph3/ANQ2/UrNF7RsLiGtBcTsALJ+AGpUHZIzS1lj64NCxHi66wWQEa2Q54oivw6Mur1v/wDF0ReL7NM0DxtdOaR12BA9uvdUdvK+LIBGFxFGq/du67dF1x4fiUQoMxjW66ZXlummraI09wm+R1X3euf0aTwjxCgxBIBDCLNONE/X49L2KsOFx7JGhzSCD1Go+HxWMN5iZRjxeDjkN7taIJBtYpraOw6DtspfgGR+YYGcxSaH9nxOoJF+qORhGtUNBdb6KxTNNepzx3/Z/wDf1NYBXlUjhXN08eIGFxbAyQgZSCC1+g2PU1d69K30NzhnDgCOqsTya4TUuj6IiLpMIiIAiIgCIiAIiIAiIgCIiAIiIAo3jnH4sLGZJDsNG2Mzj2aDudQvTj/H48LHneQB9ST0a0bk7ew3KxPjvHJMVKZZD7ADZo6D49z1Vc57TLqNQqlhdktzRz3Ni/QLiiGuUE5nf7iNCPb+6rBKKV4FyxiMW4iFlgbvdoxvsT1PsFn5kzyW52y92RYCtnAPDfE4inSf9njIsFwtx+DLsfOt+q0DlnkSDCU6hLMP8wjbU1lFkN339lZVdGr3N9WiXc/0VPh/hlg48uZrpXC7L3GnX3aNNPZWLDcLhj/BFGzr6WtGp32C6kVqSXRujXGPlR6lg7BBGBsKteyLpM5cdw2OZuSRjXt7OGYffUKhce8LW0X4Vzmv3Ebj6Pgx9WD2zfVaOvBFqLin2VWVQs8yMewfMxv9j4lGZGB1Fzr86M6VZvVo113o6Eqy8Pxc2FljjpskMmkU2YZZGhpcxjiP838of+fqD+WT525Rbi4rbQnbZYdPXof3bifsTt9bq3Jk7ZWS8LxYAou8sO0c1wJzsBrQg+oH49FXyngyYlXPa38P+GaXgca2WNsjDbXC+o+RB1B7g6hdCqfLuLfHI+J7nOynK69XF4YC19/wvjAcbA9bHAb0rYCrU8m2EtyCIi6TCIiAIiIAiIgCIiAIi5OKcSbh4nTPDi1mpygE1epokXW/yQ43jk61G8b4yzDxue80Giz7Dp8ydAF7Q8cikhE0b2vadqPWrIP8NDU3sAsa5r5ndjJb2jaTkFam/wA7vcgDToNO5MJTwjPfeq45Xb6OPjfHZcVJnkO1hrR+FgvYfqdyo5FZuS+THY15c4lkDCMzqNv39LenTU9LWZZkzx0pWSx22dHInJQxhdJIXNhYQNN3u0Jbto2tzvqKWu4LBMiY2ONoYxooAdB+vxXthcKyNoYxoY1ooACgF9VpjHaj2qaVUseoREUy8IiIAiIgCIiA8ObeioPOXKTvObjYM3mhzXOaATmewWCK/DYZX0+d/XrIyxXw/vsuNZIWQU1hlOx2JD5MNio3BjZx5UhGoD7zRhzhqQ2RmQ7fjpWzBz5mjoeo0OU9W2NLBsfEFREmBuCeNrKySOc1oq9HCVoHQAuqvZdHBp7dIADkLhIw0R6ZWh+t63n8w67ZgPZcRGPD+SWREUi0IiIAiIgCIiAIiIAozmeLNg8S3vDJ/wCkqTXq8WCNvujONZWD86w4t7Q5rXuaHinAEgOHY918V3cb4Y7D4iWFxBLHVYrUHVpobWCDXTZcKxHzrynhndwPhTsTiIoG6Z3UT2aNXO+QBK3vh3D2QRMijGVjBQ/UnuTuT1JWG8r8Xkw2IbJFGJX6jLlzOIO+WgS0+4W48MxxljDzHJEdi17S1wI333Hv1V9WD0tDtw/c6kRFceiEREAREQBERAEREARFGcd5igwjM8zqv8LRq9x7AfqdPdOjjaSyySpfAYcNII0AoAbAb/bUKiY7xfjH+Dh3u93uDR9G2VOcn80SY6KZxYyIsOVpBJ1IsE2Olj/2UVJN4RTG+uUtsXyWdeskoaC5xDQNyTQHxJWS8E5zxbsfCyaclvmeW4BrWtOpbtlHWvf4KV8W+MkCLCtNBwzvHcA0wfUOPyCjvWMkPqYuDmvQvMfHIHSCJs0b5DZytcHEAbk5byj4ruWf+FPAMkbsU4ep/pYC2qaN3NJ3Dr6dloClFtrLLapOcdzQREUi0IiIAiIgCIiAyHxWwAZjGyD/ADYwT8W+k/bKo3l3kbEYsg5TFFuZHigR/pG7r+nutf4lwCHESRSSsDzFmyg6t9VXbTodgpEBVeHl5ZhekUrHKXRFcA5ZgwbMsTTZ3e6i93xIA+nspVF8pMWxrmsc9jXO/C0uAc6t6B1PyVnRtSUVhH1RRHG+asNhKE0lOIsNALnEd6G3zrYqr4rxehB/dwSvHdzms+2q45Jdlc7oQ4bL+izyHxgjr14aQO/0vaR9SAe/T/6unB+Nw4qPzIXhw6jZzT2cDqP1RST6ELoT4izrxGJbG0ve5rGtFkuIAAG5JKiv+MsFV/tUH9Y71ssn56bK3GzMfI54zFzQXOIa1/qa0ZtqBA000U5gPC7zsMyZmJt0jA9rTHQsiw0nMfhdKG9t4SM31FkpOMI9GmYLiUUwuKSOQd2ODv7FdKw3kfEyR4+FrCQXPyPAOjm65geh2JHwW4SPoEnYC1KEtyL6LvFjnBkPMPPWNZiZo2zZGske0BrW7B2mpbZ2H3Vk8O+dXTk4ed2aXVzHGgXi7LaAAsf2+Cp/KcRxfEgSG5ZDI94/LlcHZhR/3ALjIfw/HfmuGTehbmdxmFWWnf3VKk1yefG2cX4jfGcG44/FiKKSUiwxjnn3ygn9FhmJxc/EcW3Mc0kjsrRfpY3fKPYCz70Tutk4tiGzYCZ7CC18DyDpsYyR3WRciY1kWOhfIQ1tltnYFzSG/cgfNTs5aRfqnulGLfDNI4V4b4SONrZI2zvBJLzmbm109IdQFUK1+6seDwEcLckUbI29mtDRffTroNV0IrUkujbGuMfKjB+ZgYeITlposmL21pRvOK+u6+XMfFf2nFySucXNLqbQ2jB9IANagfdTPihDWPcad6mMOoABqxpW40As62D7LtwXILJ+GtmhJfiDbhRoHbNEQRuKIHv7FZmm20jyHXKU5Qj8mi8u42GXDROgdmjDQ0dxQohw6O7qSWIcnc1PwMxDrMTvS9tn06/jAF+oUemq2yKUOaHNIc0iwQbBB2IKvhLcj0qLlZH8o90RFM0BEXJxV8ghlMWXzAxxZYsFwFgHUaHbfqhx8HWixQc+8RkcGNmcXO9Ia2OOyTsB6btHcF4piXeYY8SXbW4+XpXZxbpqqvE9kY/q0/LFs2LiHEY4I3SyvDGN3JvqaG2pNlV3GeJmCYCWyOlNXTWOF+1uAFr48z4F54Pllb+9jjjLgH3TmUHOv82lnr86VA5E4NDisV5UwcW5HOAaSPUCNyOlE/ZJSecIW3TU1COOfctQ8XgXtAw+Vhe0FzpLIZfqNBu4Gu6mvETjc2Gw8UkDwwmQAmgbGVzgNbFHKvLeU+GYSnyNibXWZ9izto85b+S8eI2HEvDnuZlcGljwRqMt1YINbO9137sPLOtWquW58/go3CuI8VxmfyZZnAH1U5jQCb0s170B7KQ5f8P8Z+0xzThoDHtcc7w9zgCCQKJ1336hQfJ3NhwMkji10jXtrICAMwPpcSe1uH8yn8T4tyufHkhZGyxnzOzkixdGhWlqpOPbZkrlU0pWSeT7+MGC1w8vs5h39nN9v4v+dnh3y/hMVhy6WBrpI3kEkvpwNFti8vWqVh8QsCyfAPku/LAlYQdDpXzBDj9lVvCLFVPPHY9TGkbWS0m6616vhsptfeXyilqOVwyb5s8O8O6F0kDPKkjYSGs/C/KLot/iO1jvrapXh7xYwY2MWcsv7si6BzfhJ01o123W1vIo3VVre1dbWB4eNpxzWxUWftDQy7ot8wZO+lUuTWGmiOpiq5xnEsnixgXNxTJTWSRgAPuwnMP/ADA/NcDeeMYcM3DRtDWhrWB0bX+ZTRX4gaBNdArJ4v4NxZh5QPS0uaTexcARp/IV0eF3EmMwcgfI1oZI4+ogAAtadLO3633Rr7mjkoN3yinjJRuUuMRYXEtllic8tsAh1ZCba45a9RonSwtoZxSOTDmeNwfGWOdY7AG9D102KyLxB4lh58UJMOQ4FgzuDSAX27XUCzVaq4cJYYuBPMlkOikIyjUB95B9wT8fZIPGUd083Byh2lzkzzlzj8mEl8yINc9zCynAn8VVQGt2Bp1X15i4viMW5s00QbQyhzY3NaRZ3JJvUnqpvwqY04x4cAf3RIsXRD2EO9iK3Wq8QwDJonxPFseKI/sfiND8lyMXKPZCmiVlfm49ii+FPHA6N+Ee6y23MB6sP42j4HWv9RVP5w5Zfg5zYHlyOc6Mtust6N9nAEaKZ4H4e46PEtkAjj8p4Ic5+jwDrQaCaIJGtblahxHhkeIjMUzA9hqxZGoNjUUVJRco4ZZGmVtW2Sw10ZxwTxYcxmTEReZlaA1zNHGqHqDjXzH0SfxbkdJHliZFEHDPZzuLfza6Ab38laX+GmAP+S4fCST/AOS7eG8lYOA5mQNzbW4l5+Wcml3bP3JqvUdOSIDxK5ffiWQSwR+a8Eglu5YRYO+osfddvhvhZYcM6GaOSN7ZHEB40ykCsp2qwVbUU9vOTQqUrPE9Smc3eHTcVIJYnMhefx+kkP7OoEU7fXropblHlp2CiMZmdLZuqprTr+EbgHS9dx7qdRNqzk6qoKW9LkIiKRaF6Twh7XNcLa4EEdwRRC90QH58wM4gxTHkECKUEg6kBr9QffRaNivF2AEiOGV4o0SWss9NNTXv9lQ+ccJ5eOxLaIHmFw/m9X09RV+5b8OsG/DxSyNkkdJGHHM8gDMAdAytr3WeO7LSPIo8VSlCGCWwPExxTATZWuizh8ZF2QaFa1ruOixrAOlEjREXiR3pGQkOJdpl011X6A4fwyKBpbFG2NpN00ULoC676BYjzDhxhuIStYaEcocNTpdPqxrpdfJdsXTZbq4tKMpd9MlsH4Y42VuZ3lxkkinuObfc5QRXzWky4CQcPML8r5RAWEgZmucGVs7e6691UpvGBv5MM4m+sgAI76NJv2UpyXzw/HTSxvjYwNYHNAsms1ODid929B1Uo7Vwiyl0xe2D5ZlvAYGPxMDJBbHSMa4XVgkCr+a3DDcvYWGnsghjLLp2UAi99fn1WQYrlTEjEStw8OIc2OQhrwwt2d6SHbdtQfdd/wDwTxR7KcJMp0LXTg6e7cxFaD7KEMr0M9DlXlbMml8TdFjMLiIopI5LY5ttdma11W28p70VkHJ/HhhMUyZwJZTmvAAJykdL9w09NlpPIvKEmEjmEzmO84N9DbIbQddnYk5q07blch8I8N6aln0Otluo00FAV177qclJ4ZfZXZZtmlhor3NXiU/EMdDAzy43aFx1keD0rZoPtZ913+G/JsjZW4uZpYGi42nd2YEZiNwKOnXXtvdOE8pYXDAeXCzMDedwzPvvmOo+SmF1Qecsshp5OW+x5ZB86cHdisHJEwW/0uaLAtzXA1r7Ws44d4XYuUEvEcNbB5snuabdD4rY0XZQTeWTs08LJbpFE4R4TwsyunkfK4alrfQzfb+Ij5hXPF8Pjlj8uRjXx6ekj06Gxp7UF0IpKKXRZCqEFiKOTBcJhhvyoYo73yMa2/oPgutEJXSaWOgvV7wASSABqSdAB3KhuKc5YSBrnOmY8t0yMc1zyewAP96CyvmrnabGnL/hwg6MB37F56n22UJTSKLdRCte7NM4bzzh8RijhoszvSSJBWRxAsgdeu/sVY1+f+XOI+RioJSaDXjNpfpOjvsSv0AFyEtxHTXO1PPYREVhqCIiAIiIAiIgMn8WeGluJjmo5ZGAE9A5hOn0I+hV08PCf+j4Ac2mYeoVpmNV3bRFFWNzAdCAfivKgo4eTPCnbY557CpvHvDaPFYl85lfGHhuZrWgkuAomztYDdK6HurkueabI4E7OLW+9k0P7qTSfZbOEZrEkVfCeFmCZ+ISy/7n0Ph6AFY8BwSCAkxQxRkiiWtAJF3RI1rQLp88ZQ46DT5WarT3X0RRS6ORrhHyoIiLpYEREAREQBERAEREAXrJGHAtIBBFEHYg7hey5eJ8Tjw8bpZXBjG9T1PQDuShxvHZkfiByxDg5WeS+hICfKNksA2IP8JNijrp16VNSvM3H3YzEOmcKGzG/wALBsPjrZ+KiljljPB4Fri5tx6C/QHLnEfPwsEvVzG3/uApw+oKw6Hgc74vOZE97M2X0tLiDpWgGxvdad4TyOODcD+ESOrvqAT8Nf1VlXDNeibjPD9UXVERaD1QiIgCIiAIiIAiIgC4OMxkx5mmiynj+Uh1fMNI/mXevSVltIoGxsdj7H2Q4+Su4EmSDERMkdnaSWOs2WuPmxECyQ05st3ZDTXtLcH4l50bXkBpLWkjqCR6gR0pwcPkqzTsPiGEn0NAhJFkta5zThnPA3ynzIr6BwOxUTiuLycO4kGOdeGlJdrs1kryXGx1a7Nv0J+Ve7Bn8TZy/j/RpaL5xSg7H/noR3C+isNIREQBERAEREARF8sVimRtL3uaxo3LjQQDE4lsbXPe4Na0WSTQAWPc+84jGPDI7EMZNX+d2oz9wK2B7lfTnnnl2KcYYS5uHG+37wg6O75dAQFT1nnPPCPK1Op3fZHoKa5W5dfipmjI4xBw8xw0ob5b6E1XztcnB+DSYmVscbTqQC6iWsHVzj+nVbhwHgseGiaxjaA11Au61JO5cep+Wy5CGSvTUeI8vo6eHYFsMbY27NAA32GgGp6ABeMDwqKEvMUbY85zOyigT3rYfLuV1otJ7GEEREOhERAEREAREQBERAEREBC8x8IbKxxOnpIJaPXVXTfcODHj3YO6qnFcM7G4Y4V7o/22A5gTVStcdHscNKkBb8HCjVhaI4Xoqtx7grmHz4LbJFmLAGgs9TTmYWivSSASBrfqF6gwkii2GVn9lZ8PebHRvGCn9Ishhdo5r7/wjZ0B1rrdDWxWmxyX7Ht2WWcRwrOI7+Xh8ewfhLgGYgUCHNd102dr2NjUceB51xuDe2PEB0jG16ZPx10cyTrpsdQfuoRlt4Zmru8JbZcr0f8ADNiRVnAeIODkaD54jJv0SDK4V3Ituu+h6qZfxqACzNEBdWZGVfa7VuUzapxlymdqLlPFIavzY/6m9wO/cj6rnxPMmFj/AB4iFtdC9tj2y3d/JMknJL1JJFROJ+LMDbEMckrtQCaYz2P8RHyGyp3GPEPF4hrmFzY43AgtY0ag9Mxs/SlB2JGaerrj08/BovMXiBh8KSzWWQAHKwjLqaILtaIAJr4d1knGuOzYqQvmeXanK38rB2aOn91Hry1pOgBJ9lTKbkebbqJW8Po8KR4NwCbFPyxMJHV1HI34n9N1YuV/DiWctfODFFeoupHadBRyjbfVanw3hccDcsbWtG9NAAs7mguxrb7LadI58y4Rxcs8uswkLY25juSXHUk7kjYfAbe6mURaUsHrJKKwgiIh0IiIAiIgCIiAIiIAiIgCIiALwQvKICD43ytHiBZHrBsOt2h7+kgg7aijp161jE4XFwAtmhbxGIEgZwfNY00TTi2nkix6dbHTYaGvBYOyi45KpVKXK4Zi+IwnDXNcA/E4WWx6ZGl7W7B7QG0TudzeihDwxmlYnD7A6+aK7j/D3W6Y3gcUopzGOGtZmggXvp8z9VA43wzwjyS1hjv+FxAB7hpB+myrdbMdmkk+sf4McLa00+Wy8LVv+qXD2f3kxHT1tHX/AMM7D6r74TwtwrXZnBzgCaa55cCK0vKGlQ8ORn+js/BkRUjgeXsRNlLIXlrtnEZWHWvxOoHUrasLyphoz6IYm/Bjb/qILvupJuFYKprdPbX6qSq9y+Oh/wDTMu4V4Vyuc0zSNDD/AN2bP9ThQ100BV44JyZhsMczIxnqrPqO2up179vgp5FaoJGuuiEOkeAF5RFIv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AutoShape 9" descr="data:image/jpeg;base64,/9j/4AAQSkZJRgABAQAAAQABAAD/2wCEAAkGBhMSERMSExIREhMVGBkYGRgXFhcXFRUXGhgaGxUVGRgYHCceGBkjIBUUIC8gJCcpLCwsFx4xNjAqNSYtLCkBCQoKDgwOGg8PGiwkHyQsLCwuLCksLSwvNCksKS0sLCkpLCwsLC0sLCwsKSwsLCksLCwpKSwsLCksKSksLCwsLP/AABEIANUA7AMBIgACEQEDEQH/xAAcAAEAAwEAAwEAAAAAAAAAAAAABQYHBAECAwj/xABCEAABBAAEBAQEAwYEAgsAAAABAAIDEQQSITEFBkFRBxMiYXGBkaEyQsEUI1KCkrEzQ2JyFvAVFyRTc6Ky0dLh8f/EABoBAQADAQEBAAAAAAAAAAAAAAACAwQBBQb/xAAsEQACAgEEAAUEAQUBAAAAAAAAAQIDEQQSITETMkFRcRQiYZHBgaGx0fBS/9oADAMBAAIRAxEAPwDcUREAREQBERAEREAREQBERAEREAREQBERAEREAREQBERAEREAREQBERAEREAREQBERAEREAREQBF4JVW5g8Q8PhvS25pOzSK31BP5TuuNpdkZTjBZky0k0uHH8chhbnkka1p2JIAPwJ0J61ayvjPiXiZXOEVRR9AQ1z/jZFA77bfdVbFY2SV2aR73u7ucSfuqnavQxWa2K8qybHj/ABFwkbcwkD9aDWepx2100aNep6KBPi+3ph3/ANQ2/UrNF7RsLiGtBcTsALJ+AGpUHZIzS1lj64NCxHi66wWQEa2Q54oivw6Mur1v/wDF0ReL7NM0DxtdOaR12BA9uvdUdvK+LIBGFxFGq/du67dF1x4fiUQoMxjW66ZXlummraI09wm+R1X3euf0aTwjxCgxBIBDCLNONE/X49L2KsOFx7JGhzSCD1Go+HxWMN5iZRjxeDjkN7taIJBtYpraOw6DtspfgGR+YYGcxSaH9nxOoJF+qORhGtUNBdb6KxTNNepzx3/Z/wDf1NYBXlUjhXN08eIGFxbAyQgZSCC1+g2PU1d69K30NzhnDgCOqsTya4TUuj6IiLpMIiIAiIgCIiAIiIAiIgCIiAIiIAo3jnH4sLGZJDsNG2Mzj2aDudQvTj/H48LHneQB9ST0a0bk7ew3KxPjvHJMVKZZD7ADZo6D49z1Vc57TLqNQqlhdktzRz3Ni/QLiiGuUE5nf7iNCPb+6rBKKV4FyxiMW4iFlgbvdoxvsT1PsFn5kzyW52y92RYCtnAPDfE4inSf9njIsFwtx+DLsfOt+q0DlnkSDCU6hLMP8wjbU1lFkN339lZVdGr3N9WiXc/0VPh/hlg48uZrpXC7L3GnX3aNNPZWLDcLhj/BFGzr6WtGp32C6kVqSXRujXGPlR6lg7BBGBsKteyLpM5cdw2OZuSRjXt7OGYffUKhce8LW0X4Vzmv3Ebj6Pgx9WD2zfVaOvBFqLin2VWVQs8yMewfMxv9j4lGZGB1Fzr86M6VZvVo113o6Eqy8Pxc2FljjpskMmkU2YZZGhpcxjiP838of+fqD+WT525Rbi4rbQnbZYdPXof3bifsTt9bq3Jk7ZWS8LxYAou8sO0c1wJzsBrQg+oH49FXyngyYlXPa38P+GaXgca2WNsjDbXC+o+RB1B7g6hdCqfLuLfHI+J7nOynK69XF4YC19/wvjAcbA9bHAb0rYCrU8m2EtyCIi6TCIiAIiIAiIgCIiAIi5OKcSbh4nTPDi1mpygE1epokXW/yQ43jk61G8b4yzDxue80Giz7Dp8ydAF7Q8cikhE0b2vadqPWrIP8NDU3sAsa5r5ndjJb2jaTkFam/wA7vcgDToNO5MJTwjPfeq45Xb6OPjfHZcVJnkO1hrR+FgvYfqdyo5FZuS+THY15c4lkDCMzqNv39LenTU9LWZZkzx0pWSx22dHInJQxhdJIXNhYQNN3u0Jbto2tzvqKWu4LBMiY2ONoYxooAdB+vxXthcKyNoYxoY1ooACgF9VpjHaj2qaVUseoREUy8IiIAiIgCIiA8ObeioPOXKTvObjYM3mhzXOaATmewWCK/DYZX0+d/XrIyxXw/vsuNZIWQU1hlOx2JD5MNio3BjZx5UhGoD7zRhzhqQ2RmQ7fjpWzBz5mjoeo0OU9W2NLBsfEFREmBuCeNrKySOc1oq9HCVoHQAuqvZdHBp7dIADkLhIw0R6ZWh+t63n8w67ZgPZcRGPD+SWREUi0IiIAiIgCIiAIiIAozmeLNg8S3vDJ/wCkqTXq8WCNvujONZWD86w4t7Q5rXuaHinAEgOHY918V3cb4Y7D4iWFxBLHVYrUHVpobWCDXTZcKxHzrynhndwPhTsTiIoG6Z3UT2aNXO+QBK3vh3D2QRMijGVjBQ/UnuTuT1JWG8r8Xkw2IbJFGJX6jLlzOIO+WgS0+4W48MxxljDzHJEdi17S1wI333Hv1V9WD0tDtw/c6kRFceiEREAREQBERAEREARFGcd5igwjM8zqv8LRq9x7AfqdPdOjjaSyySpfAYcNII0AoAbAb/bUKiY7xfjH+Dh3u93uDR9G2VOcn80SY6KZxYyIsOVpBJ1IsE2Olj/2UVJN4RTG+uUtsXyWdeskoaC5xDQNyTQHxJWS8E5zxbsfCyaclvmeW4BrWtOpbtlHWvf4KV8W+MkCLCtNBwzvHcA0wfUOPyCjvWMkPqYuDmvQvMfHIHSCJs0b5DZytcHEAbk5byj4ruWf+FPAMkbsU4ep/pYC2qaN3NJ3Dr6dloClFtrLLapOcdzQREUi0IiIAiIgCIiAyHxWwAZjGyD/ADYwT8W+k/bKo3l3kbEYsg5TFFuZHigR/pG7r+nutf4lwCHESRSSsDzFmyg6t9VXbTodgpEBVeHl5ZhekUrHKXRFcA5ZgwbMsTTZ3e6i93xIA+nspVF8pMWxrmsc9jXO/C0uAc6t6B1PyVnRtSUVhH1RRHG+asNhKE0lOIsNALnEd6G3zrYqr4rxehB/dwSvHdzms+2q45Jdlc7oQ4bL+izyHxgjr14aQO/0vaR9SAe/T/6unB+Nw4qPzIXhw6jZzT2cDqP1RST6ELoT4izrxGJbG0ve5rGtFkuIAAG5JKiv+MsFV/tUH9Y71ssn56bK3GzMfI54zFzQXOIa1/qa0ZtqBA000U5gPC7zsMyZmJt0jA9rTHQsiw0nMfhdKG9t4SM31FkpOMI9GmYLiUUwuKSOQd2ODv7FdKw3kfEyR4+FrCQXPyPAOjm65geh2JHwW4SPoEnYC1KEtyL6LvFjnBkPMPPWNZiZo2zZGske0BrW7B2mpbZ2H3Vk8O+dXTk4ed2aXVzHGgXi7LaAAsf2+Cp/KcRxfEgSG5ZDI94/LlcHZhR/3ALjIfw/HfmuGTehbmdxmFWWnf3VKk1yefG2cX4jfGcG44/FiKKSUiwxjnn3ygn9FhmJxc/EcW3Mc0kjsrRfpY3fKPYCz70Tutk4tiGzYCZ7CC18DyDpsYyR3WRciY1kWOhfIQ1tltnYFzSG/cgfNTs5aRfqnulGLfDNI4V4b4SONrZI2zvBJLzmbm109IdQFUK1+6seDwEcLckUbI29mtDRffTroNV0IrUkujbGuMfKjB+ZgYeITlposmL21pRvOK+u6+XMfFf2nFySucXNLqbQ2jB9IANagfdTPihDWPcad6mMOoABqxpW40As62D7LtwXILJ+GtmhJfiDbhRoHbNEQRuKIHv7FZmm20jyHXKU5Qj8mi8u42GXDROgdmjDQ0dxQohw6O7qSWIcnc1PwMxDrMTvS9tn06/jAF+oUemq2yKUOaHNIc0iwQbBB2IKvhLcj0qLlZH8o90RFM0BEXJxV8ghlMWXzAxxZYsFwFgHUaHbfqhx8HWixQc+8RkcGNmcXO9Ia2OOyTsB6btHcF4piXeYY8SXbW4+XpXZxbpqqvE9kY/q0/LFs2LiHEY4I3SyvDGN3JvqaG2pNlV3GeJmCYCWyOlNXTWOF+1uAFr48z4F54Pllb+9jjjLgH3TmUHOv82lnr86VA5E4NDisV5UwcW5HOAaSPUCNyOlE/ZJSecIW3TU1COOfctQ8XgXtAw+Vhe0FzpLIZfqNBu4Gu6mvETjc2Gw8UkDwwmQAmgbGVzgNbFHKvLeU+GYSnyNibXWZ9izto85b+S8eI2HEvDnuZlcGljwRqMt1YINbO9137sPLOtWquW58/go3CuI8VxmfyZZnAH1U5jQCb0s170B7KQ5f8P8Z+0xzThoDHtcc7w9zgCCQKJ1336hQfJ3NhwMkji10jXtrICAMwPpcSe1uH8yn8T4tyufHkhZGyxnzOzkixdGhWlqpOPbZkrlU0pWSeT7+MGC1w8vs5h39nN9v4v+dnh3y/hMVhy6WBrpI3kEkvpwNFti8vWqVh8QsCyfAPku/LAlYQdDpXzBDj9lVvCLFVPPHY9TGkbWS0m6616vhsptfeXyilqOVwyb5s8O8O6F0kDPKkjYSGs/C/KLot/iO1jvrapXh7xYwY2MWcsv7si6BzfhJ01o123W1vIo3VVre1dbWB4eNpxzWxUWftDQy7ot8wZO+lUuTWGmiOpiq5xnEsnixgXNxTJTWSRgAPuwnMP/ADA/NcDeeMYcM3DRtDWhrWB0bX+ZTRX4gaBNdArJ4v4NxZh5QPS0uaTexcARp/IV0eF3EmMwcgfI1oZI4+ogAAtadLO3633Rr7mjkoN3yinjJRuUuMRYXEtllic8tsAh1ZCba45a9RonSwtoZxSOTDmeNwfGWOdY7AG9D102KyLxB4lh58UJMOQ4FgzuDSAX27XUCzVaq4cJYYuBPMlkOikIyjUB95B9wT8fZIPGUd083Byh2lzkzzlzj8mEl8yINc9zCynAn8VVQGt2Bp1X15i4viMW5s00QbQyhzY3NaRZ3JJvUnqpvwqY04x4cAf3RIsXRD2EO9iK3Wq8QwDJonxPFseKI/sfiND8lyMXKPZCmiVlfm49ii+FPHA6N+Ee6y23MB6sP42j4HWv9RVP5w5Zfg5zYHlyOc6Mtust6N9nAEaKZ4H4e46PEtkAjj8p4Ic5+jwDrQaCaIJGtblahxHhkeIjMUzA9hqxZGoNjUUVJRco4ZZGmVtW2Sw10ZxwTxYcxmTEReZlaA1zNHGqHqDjXzH0SfxbkdJHliZFEHDPZzuLfza6Ab38laX+GmAP+S4fCST/AOS7eG8lYOA5mQNzbW4l5+Wcml3bP3JqvUdOSIDxK5ffiWQSwR+a8Eglu5YRYO+osfddvhvhZYcM6GaOSN7ZHEB40ykCsp2qwVbUU9vOTQqUrPE9Smc3eHTcVIJYnMhefx+kkP7OoEU7fXropblHlp2CiMZmdLZuqprTr+EbgHS9dx7qdRNqzk6qoKW9LkIiKRaF6Twh7XNcLa4EEdwRRC90QH58wM4gxTHkECKUEg6kBr9QffRaNivF2AEiOGV4o0SWss9NNTXv9lQ+ccJ5eOxLaIHmFw/m9X09RV+5b8OsG/DxSyNkkdJGHHM8gDMAdAytr3WeO7LSPIo8VSlCGCWwPExxTATZWuizh8ZF2QaFa1ruOixrAOlEjREXiR3pGQkOJdpl011X6A4fwyKBpbFG2NpN00ULoC676BYjzDhxhuIStYaEcocNTpdPqxrpdfJdsXTZbq4tKMpd9MlsH4Y42VuZ3lxkkinuObfc5QRXzWky4CQcPML8r5RAWEgZmucGVs7e6691UpvGBv5MM4m+sgAI76NJv2UpyXzw/HTSxvjYwNYHNAsms1ODid929B1Uo7Vwiyl0xe2D5ZlvAYGPxMDJBbHSMa4XVgkCr+a3DDcvYWGnsghjLLp2UAi99fn1WQYrlTEjEStw8OIc2OQhrwwt2d6SHbdtQfdd/wDwTxR7KcJMp0LXTg6e7cxFaD7KEMr0M9DlXlbMml8TdFjMLiIopI5LY5ttdma11W28p70VkHJ/HhhMUyZwJZTmvAAJykdL9w09NlpPIvKEmEjmEzmO84N9DbIbQddnYk5q07blch8I8N6aln0Otluo00FAV177qclJ4ZfZXZZtmlhor3NXiU/EMdDAzy43aFx1keD0rZoPtZ913+G/JsjZW4uZpYGi42nd2YEZiNwKOnXXtvdOE8pYXDAeXCzMDedwzPvvmOo+SmF1Qecsshp5OW+x5ZB86cHdisHJEwW/0uaLAtzXA1r7Ws44d4XYuUEvEcNbB5snuabdD4rY0XZQTeWTs08LJbpFE4R4TwsyunkfK4alrfQzfb+Ij5hXPF8Pjlj8uRjXx6ekj06Gxp7UF0IpKKXRZCqEFiKOTBcJhhvyoYo73yMa2/oPgutEJXSaWOgvV7wASSABqSdAB3KhuKc5YSBrnOmY8t0yMc1zyewAP96CyvmrnabGnL/hwg6MB37F56n22UJTSKLdRCte7NM4bzzh8RijhoszvSSJBWRxAsgdeu/sVY1+f+XOI+RioJSaDXjNpfpOjvsSv0AFyEtxHTXO1PPYREVhqCIiAIiIAiIgMn8WeGluJjmo5ZGAE9A5hOn0I+hV08PCf+j4Ac2mYeoVpmNV3bRFFWNzAdCAfivKgo4eTPCnbY557CpvHvDaPFYl85lfGHhuZrWgkuAomztYDdK6HurkueabI4E7OLW+9k0P7qTSfZbOEZrEkVfCeFmCZ+ISy/7n0Ph6AFY8BwSCAkxQxRkiiWtAJF3RI1rQLp88ZQ46DT5WarT3X0RRS6ORrhHyoIiLpYEREAREQBERAEREAXrJGHAtIBBFEHYg7hey5eJ8Tjw8bpZXBjG9T1PQDuShxvHZkfiByxDg5WeS+hICfKNksA2IP8JNijrp16VNSvM3H3YzEOmcKGzG/wALBsPjrZ+KiljljPB4Fri5tx6C/QHLnEfPwsEvVzG3/uApw+oKw6Hgc74vOZE97M2X0tLiDpWgGxvdad4TyOODcD+ESOrvqAT8Nf1VlXDNeibjPD9UXVERaD1QiIgCIiAIiIAiIgC4OMxkx5mmiynj+Uh1fMNI/mXevSVltIoGxsdj7H2Q4+Su4EmSDERMkdnaSWOs2WuPmxECyQ05st3ZDTXtLcH4l50bXkBpLWkjqCR6gR0pwcPkqzTsPiGEn0NAhJFkta5zThnPA3ynzIr6BwOxUTiuLycO4kGOdeGlJdrs1kryXGx1a7Nv0J+Ve7Bn8TZy/j/RpaL5xSg7H/noR3C+isNIREQBERAEREARF8sVimRtL3uaxo3LjQQDE4lsbXPe4Na0WSTQAWPc+84jGPDI7EMZNX+d2oz9wK2B7lfTnnnl2KcYYS5uHG+37wg6O75dAQFT1nnPPCPK1Op3fZHoKa5W5dfipmjI4xBw8xw0ob5b6E1XztcnB+DSYmVscbTqQC6iWsHVzj+nVbhwHgseGiaxjaA11Au61JO5cep+Wy5CGSvTUeI8vo6eHYFsMbY27NAA32GgGp6ABeMDwqKEvMUbY85zOyigT3rYfLuV1otJ7GEEREOhERAEREAREQBERAEREBC8x8IbKxxOnpIJaPXVXTfcODHj3YO6qnFcM7G4Y4V7o/22A5gTVStcdHscNKkBb8HCjVhaI4Xoqtx7grmHz4LbJFmLAGgs9TTmYWivSSASBrfqF6gwkii2GVn9lZ8PebHRvGCn9Ishhdo5r7/wjZ0B1rrdDWxWmxyX7Ht2WWcRwrOI7+Xh8ewfhLgGYgUCHNd102dr2NjUceB51xuDe2PEB0jG16ZPx10cyTrpsdQfuoRlt4Zmru8JbZcr0f8ADNiRVnAeIODkaD54jJv0SDK4V3Ituu+h6qZfxqACzNEBdWZGVfa7VuUzapxlymdqLlPFIavzY/6m9wO/cj6rnxPMmFj/AB4iFtdC9tj2y3d/JMknJL1JJFROJ+LMDbEMckrtQCaYz2P8RHyGyp3GPEPF4hrmFzY43AgtY0ag9Mxs/SlB2JGaerrj08/BovMXiBh8KSzWWQAHKwjLqaILtaIAJr4d1knGuOzYqQvmeXanK38rB2aOn91Hry1pOgBJ9lTKbkebbqJW8Po8KR4NwCbFPyxMJHV1HI34n9N1YuV/DiWctfODFFeoupHadBRyjbfVanw3hccDcsbWtG9NAAs7mguxrb7LadI58y4Rxcs8uswkLY25juSXHUk7kjYfAbe6mURaUsHrJKKwgiIh0IiIAiIgCIiAIiIAiIgCIiALwQvKICD43ytHiBZHrBsOt2h7+kgg7aijp161jE4XFwAtmhbxGIEgZwfNY00TTi2nkix6dbHTYaGvBYOyi45KpVKXK4Zi+IwnDXNcA/E4WWx6ZGl7W7B7QG0TudzeihDwxmlYnD7A6+aK7j/D3W6Y3gcUopzGOGtZmggXvp8z9VA43wzwjyS1hjv+FxAB7hpB+myrdbMdmkk+sf4McLa00+Wy8LVv+qXD2f3kxHT1tHX/AMM7D6r74TwtwrXZnBzgCaa55cCK0vKGlQ8ORn+js/BkRUjgeXsRNlLIXlrtnEZWHWvxOoHUrasLyphoz6IYm/Bjb/qILvupJuFYKprdPbX6qSq9y+Oh/wDTMu4V4Vyuc0zSNDD/AN2bP9ThQ100BV44JyZhsMczIxnqrPqO2up179vgp5FaoJGuuiEOkeAF5RFIv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1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s://encrypted-tbn3.google.com/images?q=tbn:ANd9GcT8bjV7Q7kZFKp6gAuJJ0BITdC33Wp-w2JHKTSgBmmUx4u2hN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394238"/>
            <a:ext cx="2952328" cy="19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Avaliação Tradicional</a:t>
            </a:r>
            <a:endParaRPr lang="pt-PT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PT" sz="2000" dirty="0"/>
              <a:t>C</a:t>
            </a:r>
            <a:r>
              <a:rPr lang="pt-PT" sz="2000" dirty="0" smtClean="0"/>
              <a:t>onhecimento declarativo</a:t>
            </a:r>
          </a:p>
          <a:p>
            <a:r>
              <a:rPr lang="pt-PT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Métodos  pouco diversificados</a:t>
            </a:r>
          </a:p>
          <a:p>
            <a:r>
              <a:rPr lang="pt-PT" sz="2000" dirty="0" smtClean="0"/>
              <a:t>Avaliação separada da aprendizagem</a:t>
            </a:r>
          </a:p>
          <a:p>
            <a:r>
              <a:rPr lang="pt-PT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Métodos pouco claros.  Critérios implícitos</a:t>
            </a:r>
          </a:p>
          <a:p>
            <a:r>
              <a:rPr lang="pt-PT" sz="2000" dirty="0" smtClean="0"/>
              <a:t>Ausência de fundamentação científica</a:t>
            </a:r>
          </a:p>
          <a:p>
            <a:r>
              <a:rPr lang="pt-PT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Consequências negativas</a:t>
            </a:r>
            <a:endParaRPr lang="pt-PT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Avaliação Alternativa</a:t>
            </a:r>
            <a:endParaRPr lang="pt-PT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Conhecimento </a:t>
            </a:r>
            <a:r>
              <a:rPr lang="pt-PT" sz="2000" dirty="0" err="1" smtClean="0"/>
              <a:t>procedimental</a:t>
            </a:r>
            <a:endParaRPr lang="pt-PT" sz="2000" dirty="0" smtClean="0"/>
          </a:p>
          <a:p>
            <a:r>
              <a:rPr lang="pt-PT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Diversidade de métodos</a:t>
            </a:r>
          </a:p>
          <a:p>
            <a:r>
              <a:rPr lang="pt-PT" sz="2000" dirty="0" smtClean="0"/>
              <a:t>Avaliação integrada no ensino e na aprendizagem</a:t>
            </a:r>
          </a:p>
          <a:p>
            <a:r>
              <a:rPr lang="pt-PT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Métodos transparentes. Critérios explícitos</a:t>
            </a:r>
          </a:p>
          <a:p>
            <a:r>
              <a:rPr lang="pt-PT" sz="2000" dirty="0" smtClean="0"/>
              <a:t>Baseada na teoria e na investigação</a:t>
            </a:r>
          </a:p>
          <a:p>
            <a:r>
              <a:rPr lang="pt-PT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Poucas consequências negativas</a:t>
            </a:r>
          </a:p>
          <a:p>
            <a:endParaRPr lang="pt-PT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345690"/>
            <a:ext cx="3024336" cy="192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>
                <a:cs typeface="Vani" pitchFamily="34" charset="0"/>
              </a:rPr>
              <a:t>Objetivo, competência e resultado </a:t>
            </a:r>
            <a:br>
              <a:rPr lang="pt-PT" b="1" dirty="0" smtClean="0">
                <a:cs typeface="Vani" pitchFamily="34" charset="0"/>
              </a:rPr>
            </a:br>
            <a:r>
              <a:rPr lang="pt-PT" b="1" dirty="0" smtClean="0">
                <a:cs typeface="Vani" pitchFamily="34" charset="0"/>
              </a:rPr>
              <a:t>de aprendizagem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dirty="0" smtClean="0"/>
              <a:t>competência = saber realizar uma tarefa</a:t>
            </a:r>
            <a:br>
              <a:rPr lang="pt-PT" sz="4000" dirty="0" smtClean="0"/>
            </a:br>
            <a:r>
              <a:rPr lang="pt-PT" sz="4000" dirty="0" smtClean="0"/>
              <a:t>objetivo= o que se pretende que um aluno aprenda face a um determinado conteúdo </a:t>
            </a:r>
            <a:br>
              <a:rPr lang="pt-PT" sz="4000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826364">
            <a:off x="-3450141" y="3251105"/>
            <a:ext cx="8458200" cy="127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95" y="0"/>
            <a:ext cx="3629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 smtClean="0">
                <a:cs typeface="Vani" pitchFamily="34" charset="0"/>
              </a:rPr>
              <a:t/>
            </a:r>
            <a:br>
              <a:rPr lang="pt-PT" b="1" dirty="0" smtClean="0">
                <a:cs typeface="Vani" pitchFamily="34" charset="0"/>
              </a:rPr>
            </a:br>
            <a:r>
              <a:rPr lang="pt-PT" b="1" dirty="0" smtClean="0">
                <a:cs typeface="Vani" pitchFamily="34" charset="0"/>
              </a:rPr>
              <a:t/>
            </a:r>
            <a:br>
              <a:rPr lang="pt-PT" b="1" dirty="0" smtClean="0">
                <a:cs typeface="Vani" pitchFamily="34" charset="0"/>
              </a:rPr>
            </a:br>
            <a:r>
              <a:rPr lang="pt-PT" b="1" dirty="0" smtClean="0">
                <a:cs typeface="Vani" pitchFamily="34" charset="0"/>
              </a:rPr>
              <a:t/>
            </a:r>
            <a:br>
              <a:rPr lang="pt-PT" b="1" dirty="0" smtClean="0">
                <a:cs typeface="Vani" pitchFamily="34" charset="0"/>
              </a:rPr>
            </a:br>
            <a:r>
              <a:rPr lang="pt-PT" b="1" dirty="0" smtClean="0">
                <a:cs typeface="Vani" pitchFamily="34" charset="0"/>
              </a:rPr>
              <a:t>Competência 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3100" dirty="0" smtClean="0">
                <a:cs typeface="Vani" pitchFamily="34" charset="0"/>
              </a:rPr>
              <a:t>Capacidade  individual de adaptação, nova e não estereotipada a novas situações; então,  é importante o domínio dos processos assim como a capacidade de os mobilizar para enfrentar uma nova situação.</a:t>
            </a:r>
            <a:br>
              <a:rPr lang="pt-PT" sz="3100" dirty="0" smtClean="0">
                <a:cs typeface="Vani" pitchFamily="34" charset="0"/>
              </a:rPr>
            </a:br>
            <a:r>
              <a:rPr lang="pt-PT" sz="3100" dirty="0" smtClean="0">
                <a:cs typeface="Vani" pitchFamily="34" charset="0"/>
              </a:rPr>
              <a:t/>
            </a:r>
            <a:br>
              <a:rPr lang="pt-PT" sz="3100" dirty="0" smtClean="0">
                <a:cs typeface="Vani" pitchFamily="34" charset="0"/>
              </a:rPr>
            </a:br>
            <a:r>
              <a:rPr lang="pt-PT" sz="3100" dirty="0" smtClean="0">
                <a:cs typeface="Vani" pitchFamily="34" charset="0"/>
              </a:rPr>
              <a:t/>
            </a:r>
            <a:br>
              <a:rPr lang="pt-PT" sz="3100" dirty="0" smtClean="0">
                <a:cs typeface="Vani" pitchFamily="34" charset="0"/>
              </a:rPr>
            </a:br>
            <a:r>
              <a:rPr lang="pt-PT" sz="3100" dirty="0" smtClean="0">
                <a:cs typeface="Vani" pitchFamily="34" charset="0"/>
              </a:rPr>
              <a:t>Uma</a:t>
            </a:r>
            <a:r>
              <a:rPr lang="pt-PT" sz="3600" dirty="0" smtClean="0">
                <a:cs typeface="Vani" pitchFamily="34" charset="0"/>
              </a:rPr>
              <a:t> </a:t>
            </a:r>
            <a:r>
              <a:rPr lang="pt-PT" sz="3100" dirty="0" smtClean="0">
                <a:cs typeface="Vani" pitchFamily="34" charset="0"/>
              </a:rPr>
              <a:t>capacidade é constitutiva das competências. </a:t>
            </a:r>
            <a:r>
              <a:rPr lang="pt-PT" sz="3600" dirty="0" smtClean="0">
                <a:cs typeface="Vani" pitchFamily="34" charset="0"/>
              </a:rPr>
              <a:t/>
            </a:r>
            <a:br>
              <a:rPr lang="pt-PT" sz="3600" dirty="0" smtClean="0">
                <a:cs typeface="Vani" pitchFamily="34" charset="0"/>
              </a:rPr>
            </a:br>
            <a:r>
              <a:rPr lang="pt-PT" sz="3100" dirty="0" smtClean="0">
                <a:cs typeface="Vani" pitchFamily="34" charset="0"/>
              </a:rPr>
              <a:t>A competência envolve/convoca capacidades numa dada situação.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826364">
            <a:off x="-3484962" y="3280097"/>
            <a:ext cx="8458200" cy="120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95" y="0"/>
            <a:ext cx="3629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err="1" smtClean="0"/>
              <a:t>Objetivo</a:t>
            </a: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3100" dirty="0" smtClean="0"/>
              <a:t>Apresentar conceitos sobre modelos de avaliação das aprendizagens.</a:t>
            </a:r>
            <a:r>
              <a:rPr lang="pt-PT" sz="3600" dirty="0"/>
              <a:t/>
            </a:r>
            <a:br>
              <a:rPr lang="pt-PT" sz="3600" dirty="0"/>
            </a:b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4000" dirty="0" smtClean="0"/>
              <a:t>Competência</a:t>
            </a:r>
            <a:br>
              <a:rPr lang="pt-PT" sz="4000" dirty="0" smtClean="0"/>
            </a:br>
            <a:r>
              <a:rPr lang="pt-PT" sz="4000" dirty="0"/>
              <a:t/>
            </a:r>
            <a:br>
              <a:rPr lang="pt-PT" sz="4000" dirty="0"/>
            </a:br>
            <a:r>
              <a:rPr lang="pt-PT" sz="2800" dirty="0" smtClean="0"/>
              <a:t>Ser capaz de elaborar argumentos que fundamentem a escolha de um dado programa </a:t>
            </a:r>
            <a:r>
              <a:rPr lang="pt-PT" sz="2800" smtClean="0"/>
              <a:t>de avaliação.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/>
              <a:t/>
            </a:r>
            <a:br>
              <a:rPr lang="pt-PT" sz="3600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826364">
            <a:off x="-3352536" y="316984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i="1" dirty="0" err="1" smtClean="0">
                <a:solidFill>
                  <a:schemeClr val="tx1">
                    <a:lumMod val="50000"/>
                  </a:schemeClr>
                </a:solidFill>
              </a:rPr>
              <a:t>avaliação</a:t>
            </a:r>
            <a:r>
              <a:rPr lang="pt-PT" sz="3200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b="1" i="1" dirty="0" err="1" smtClean="0">
                <a:solidFill>
                  <a:schemeClr val="tx1">
                    <a:lumMod val="65000"/>
                  </a:schemeClr>
                </a:solidFill>
              </a:rPr>
              <a:t>conceitos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e práticas</a:t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pt-PT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95" y="0"/>
            <a:ext cx="3629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</a:t>
            </a:r>
            <a:r>
              <a:rPr lang="pt-PT" dirty="0" smtClean="0">
                <a:cs typeface="Vani" pitchFamily="34" charset="0"/>
              </a:rPr>
              <a:t>omo se define uma </a:t>
            </a:r>
            <a:br>
              <a:rPr lang="pt-PT" dirty="0" smtClean="0">
                <a:cs typeface="Vani" pitchFamily="34" charset="0"/>
              </a:rPr>
            </a:br>
            <a:r>
              <a:rPr lang="pt-PT" dirty="0" smtClean="0">
                <a:cs typeface="Vani" pitchFamily="34" charset="0"/>
              </a:rPr>
              <a:t>competência </a:t>
            </a:r>
            <a:r>
              <a:rPr lang="pt-PT" b="1" dirty="0" smtClean="0">
                <a:cs typeface="Vani" pitchFamily="34" charset="0"/>
              </a:rPr>
              <a:t/>
            </a:r>
            <a:br>
              <a:rPr lang="pt-PT" b="1" dirty="0" smtClean="0">
                <a:cs typeface="Vani" pitchFamily="34" charset="0"/>
              </a:rPr>
            </a:br>
            <a:r>
              <a:rPr lang="pt-PT" b="1" dirty="0" smtClean="0">
                <a:cs typeface="Vani" pitchFamily="34" charset="0"/>
              </a:rPr>
              <a:t/>
            </a:r>
            <a:br>
              <a:rPr lang="pt-PT" b="1" dirty="0" smtClean="0">
                <a:cs typeface="Vani" pitchFamily="34" charset="0"/>
              </a:rPr>
            </a:br>
            <a:r>
              <a:rPr lang="pt-PT" sz="3600" b="1" dirty="0" smtClean="0">
                <a:cs typeface="Vani" pitchFamily="34" charset="0"/>
              </a:rPr>
              <a:t>em função da diversidade de tarefas que permite realizar, pondo em jogo conhecimentos, automatismos, raciocínios, saberes, saberes-fazer, atitudes ; </a:t>
            </a:r>
            <a:br>
              <a:rPr lang="pt-PT" sz="3600" b="1" dirty="0" smtClean="0">
                <a:cs typeface="Vani" pitchFamily="34" charset="0"/>
              </a:rPr>
            </a:br>
            <a:r>
              <a:rPr lang="pt-PT" sz="3600" b="1" dirty="0" smtClean="0">
                <a:cs typeface="Vani" pitchFamily="34" charset="0"/>
              </a:rPr>
              <a:t>São ativados diversos processos psicológicos e fisiológicos.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 rot="16200000">
            <a:off x="-3831779" y="3186557"/>
            <a:ext cx="8458200" cy="100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2200" i="1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8436" name="Picture 4" descr="https://encrypted-tbn1.gstatic.com/images?q=tbn:ANd9GcR52z723O6TW-_lR4h0tFZdpqDcXdi7EHbeSGlsL1s8PXpzBcjiY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-1"/>
            <a:ext cx="3475832" cy="22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black">
          <a:xfrm rot="16848046">
            <a:off x="-3615207" y="293881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i="1" dirty="0" err="1" smtClean="0">
                <a:solidFill>
                  <a:schemeClr val="tx1">
                    <a:lumMod val="75000"/>
                  </a:schemeClr>
                </a:solidFill>
              </a:rPr>
              <a:t>avaliação</a:t>
            </a:r>
            <a:r>
              <a:rPr lang="pt-PT" sz="4000" b="1" i="1" dirty="0" err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pt-PT" sz="2800" b="1" i="1" dirty="0" err="1" smtClean="0">
                <a:solidFill>
                  <a:schemeClr val="tx1">
                    <a:lumMod val="50000"/>
                  </a:schemeClr>
                </a:solidFill>
              </a:rPr>
              <a:t>conceitos</a:t>
            </a:r>
            <a:r>
              <a:rPr lang="pt-PT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3200" i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pt-PT" sz="2800" b="1" i="1" dirty="0" smtClean="0">
                <a:solidFill>
                  <a:schemeClr val="tx1">
                    <a:lumMod val="65000"/>
                  </a:schemeClr>
                </a:solidFill>
              </a:rPr>
              <a:t>práticas</a:t>
            </a:r>
            <a:endParaRPr lang="pt-PT" sz="2800" b="1" i="1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0" y="1196753"/>
            <a:ext cx="6179238" cy="51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966</Words>
  <Application>Microsoft Office PowerPoint</Application>
  <PresentationFormat>Apresentação no Ecrã (4:3)</PresentationFormat>
  <Paragraphs>255</Paragraphs>
  <Slides>36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2" baseType="lpstr">
      <vt:lpstr>Arial</vt:lpstr>
      <vt:lpstr>Calibri</vt:lpstr>
      <vt:lpstr>Simplified Arabic Fixed</vt:lpstr>
      <vt:lpstr>Times New Roman</vt:lpstr>
      <vt:lpstr>Vani</vt:lpstr>
      <vt:lpstr>Tema do Office</vt:lpstr>
      <vt:lpstr>Apresentação do PowerPoint</vt:lpstr>
      <vt:lpstr>Sumário</vt:lpstr>
      <vt:lpstr>Apresentação do PowerPoint</vt:lpstr>
      <vt:lpstr>Apresentação do PowerPoint</vt:lpstr>
      <vt:lpstr>    Objetivo, competência e resultado  de aprendizagem  competência = saber realizar uma tarefa objetivo= o que se pretende que um aluno aprenda face a um determinado conteúdo       </vt:lpstr>
      <vt:lpstr>   Competência   Capacidade  individual de adaptação, nova e não estereotipada a novas situações; então,  é importante o domínio dos processos assim como a capacidade de os mobilizar para enfrentar uma nova situação.   Uma capacidade é constitutiva das competências.  A competência envolve/convoca capacidades numa dada situação.      </vt:lpstr>
      <vt:lpstr>    Objetivo  Apresentar conceitos sobre modelos de avaliação das aprendizagens.  Competência  Ser capaz de elaborar argumentos que fundamentem a escolha de um dado programa de avaliação.         </vt:lpstr>
      <vt:lpstr>   Como se define uma  competência   em função da diversidade de tarefas que permite realizar, pondo em jogo conhecimentos, automatismos, raciocínios, saberes, saberes-fazer, atitudes ;  São ativados diversos processos psicológicos e fisiológicos.   </vt:lpstr>
      <vt:lpstr>Apresentação do PowerPoint</vt:lpstr>
      <vt:lpstr>                      Auto-Avaliação</vt:lpstr>
      <vt:lpstr>Apresentação do PowerPoint</vt:lpstr>
      <vt:lpstr>Modalidades de avaliação e participação dos estudantes</vt:lpstr>
      <vt:lpstr> Feedback</vt:lpstr>
      <vt:lpstr>Feedback Informação proporcionada  (professor, par, livro, família, si próprio, experiência)  tendo em vista aspetos relacionados com o desempenho ou compreensão.  Consequência de um desempenho.</vt:lpstr>
      <vt:lpstr>Como pode ser dado o feedback?  Processos afetivos                             (motivação, envolvimento, ...)  Processos cognitivos (apontar direções, indicar estratégias alternativas, reestrutrar compreensões, ...)   </vt:lpstr>
      <vt:lpstr>                         Tipos de feedback   * Feedback avaliativo  * Feedback descritivo                                           (Gips, 1999)  * Anotação como transmissão de informação     * Anotação como diálogo                                            (Jorro, 2000)  </vt:lpstr>
      <vt:lpstr>“feedback é informação com que o estudante pode confirmar, adicionar, substituir, ajustar ou reestruturar informações na memória, quer a informação seja do domínio de conhecimento,  conhecimento meta-cognitivo, representação de si e tarefas ou  estratégias cognitivas” (Winne &amp; Butler, 1994)</vt:lpstr>
      <vt:lpstr>    Níveis de atuação do feedback               </vt:lpstr>
      <vt:lpstr>      Feedback: momentos de regulação     </vt:lpstr>
      <vt:lpstr>            Incidência da regulação     </vt:lpstr>
      <vt:lpstr>   Critérios  e indicadores (texto argumentativo)     Critérios de avaliação                    </vt:lpstr>
      <vt:lpstr>Feedback</vt:lpstr>
      <vt:lpstr>Apresentação do PowerPoint</vt:lpstr>
      <vt:lpstr>                  Design de avaliação</vt:lpstr>
      <vt:lpstr>Meios/Instrumentos de Avaliação – Requisitos base</vt:lpstr>
      <vt:lpstr>Instrumentos alternativos de avaliação</vt:lpstr>
      <vt:lpstr>Construção de testes      </vt:lpstr>
      <vt:lpstr>     Rubrica de classificação   * Basear-se  na natureza da tarefa  * Descrever níveis detalhados de      desempenho na realização de tarefas     específicas, competências  * Clarificar as expectativas do desempenho   </vt:lpstr>
      <vt:lpstr>          Rubrica de classificação (holística)</vt:lpstr>
      <vt:lpstr>        Tipos de avaliação</vt:lpstr>
      <vt:lpstr>      Avaliação formativa  Funções (centrada no aluno e nos processos de ensino e aprendizagem);  Intencionalidade (acreditar que vale a pena trabalhar de modo diferente)  Ética (aceitar que é possível ajudar os alunos)  (Pinto &amp; Santos, 2006)                 </vt:lpstr>
      <vt:lpstr>        Técnicas de Avaliação   Observação - sistemática e intencional; uso de registos como escalas, rúbricas, listas de verificação, notas de campo…)  Questionamento – Questionário/teste; Entrevista  Análise de produções e documentos                 </vt:lpstr>
      <vt:lpstr>Para uma avaliação orientada à aprendizagem</vt:lpstr>
      <vt:lpstr>Princípios de uma boa avaliação I</vt:lpstr>
      <vt:lpstr>Apresentação do PowerPoint</vt:lpstr>
      <vt:lpstr>           Lúcia Amante lamante@uab.pt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</dc:creator>
  <cp:lastModifiedBy>Lúcia Amante</cp:lastModifiedBy>
  <cp:revision>150</cp:revision>
  <dcterms:created xsi:type="dcterms:W3CDTF">2013-02-08T20:11:50Z</dcterms:created>
  <dcterms:modified xsi:type="dcterms:W3CDTF">2017-10-27T00:21:21Z</dcterms:modified>
</cp:coreProperties>
</file>