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2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5DF7C3-5F24-4B05-8715-5FC15B343F72}" type="doc">
      <dgm:prSet loTypeId="urn:microsoft.com/office/officeart/2005/8/layout/hProcess9" loCatId="process" qsTypeId="urn:microsoft.com/office/officeart/2005/8/quickstyle/simple1" qsCatId="simple" csTypeId="urn:microsoft.com/office/officeart/2005/8/colors/accent2_1" csCatId="accent2" phldr="1"/>
      <dgm:spPr/>
    </dgm:pt>
    <dgm:pt modelId="{00AFC254-C6B7-4F25-B0F0-87E3516B1BF3}">
      <dgm:prSet phldrT="[Texto]"/>
      <dgm:spPr/>
      <dgm:t>
        <a:bodyPr/>
        <a:lstStyle/>
        <a:p>
          <a:r>
            <a:rPr lang="pt-PT" dirty="0" smtClean="0"/>
            <a:t>Exposição</a:t>
          </a:r>
          <a:endParaRPr lang="pt-PT" dirty="0"/>
        </a:p>
      </dgm:t>
    </dgm:pt>
    <dgm:pt modelId="{BB9D6FD1-E102-4EBF-8F9A-E7829B34E849}" type="parTrans" cxnId="{9E43F0FA-AACF-42FC-B3B3-D5483A08EDE8}">
      <dgm:prSet/>
      <dgm:spPr/>
      <dgm:t>
        <a:bodyPr/>
        <a:lstStyle/>
        <a:p>
          <a:endParaRPr lang="pt-PT"/>
        </a:p>
      </dgm:t>
    </dgm:pt>
    <dgm:pt modelId="{B49F5C0A-3143-40E6-86C7-C02A88AF8C37}" type="sibTrans" cxnId="{9E43F0FA-AACF-42FC-B3B3-D5483A08EDE8}">
      <dgm:prSet/>
      <dgm:spPr/>
      <dgm:t>
        <a:bodyPr/>
        <a:lstStyle/>
        <a:p>
          <a:endParaRPr lang="pt-PT"/>
        </a:p>
      </dgm:t>
    </dgm:pt>
    <dgm:pt modelId="{98B8255B-BE36-4D81-BC32-F433BA7348AE}">
      <dgm:prSet phldrT="[Texto]"/>
      <dgm:spPr/>
      <dgm:t>
        <a:bodyPr/>
        <a:lstStyle/>
        <a:p>
          <a:r>
            <a:rPr lang="pt-PT" dirty="0" smtClean="0"/>
            <a:t>Trabalho prático</a:t>
          </a:r>
          <a:endParaRPr lang="pt-PT" dirty="0"/>
        </a:p>
      </dgm:t>
    </dgm:pt>
    <dgm:pt modelId="{18896EEB-6720-44AA-AE2D-C02B3921B8D3}" type="parTrans" cxnId="{77D64AFE-F51C-4D01-A730-8911FF88E8E2}">
      <dgm:prSet/>
      <dgm:spPr/>
      <dgm:t>
        <a:bodyPr/>
        <a:lstStyle/>
        <a:p>
          <a:endParaRPr lang="pt-PT"/>
        </a:p>
      </dgm:t>
    </dgm:pt>
    <dgm:pt modelId="{97446454-F686-4673-86EF-221B72708E51}" type="sibTrans" cxnId="{77D64AFE-F51C-4D01-A730-8911FF88E8E2}">
      <dgm:prSet/>
      <dgm:spPr/>
      <dgm:t>
        <a:bodyPr/>
        <a:lstStyle/>
        <a:p>
          <a:endParaRPr lang="pt-PT"/>
        </a:p>
      </dgm:t>
    </dgm:pt>
    <dgm:pt modelId="{1092208D-8474-4DF0-89C0-9F50863551D9}">
      <dgm:prSet phldrT="[Texto]"/>
      <dgm:spPr/>
      <dgm:t>
        <a:bodyPr/>
        <a:lstStyle/>
        <a:p>
          <a:r>
            <a:rPr lang="pt-PT" dirty="0" smtClean="0"/>
            <a:t>Blog da turma</a:t>
          </a:r>
          <a:endParaRPr lang="pt-PT" dirty="0"/>
        </a:p>
      </dgm:t>
    </dgm:pt>
    <dgm:pt modelId="{61ADABE9-EFA1-4EAD-BB13-BE4C64DC2BF1}" type="parTrans" cxnId="{181C2D49-0E58-42D7-B097-7AA298A49CB3}">
      <dgm:prSet/>
      <dgm:spPr/>
      <dgm:t>
        <a:bodyPr/>
        <a:lstStyle/>
        <a:p>
          <a:endParaRPr lang="pt-PT"/>
        </a:p>
      </dgm:t>
    </dgm:pt>
    <dgm:pt modelId="{0E420894-7A1D-4EAA-90D4-EF1D7A8FBE8F}" type="sibTrans" cxnId="{181C2D49-0E58-42D7-B097-7AA298A49CB3}">
      <dgm:prSet/>
      <dgm:spPr/>
      <dgm:t>
        <a:bodyPr/>
        <a:lstStyle/>
        <a:p>
          <a:endParaRPr lang="pt-PT"/>
        </a:p>
      </dgm:t>
    </dgm:pt>
    <dgm:pt modelId="{9C717BDF-C50A-43C4-BBA2-7EB30249E065}" type="pres">
      <dgm:prSet presAssocID="{465DF7C3-5F24-4B05-8715-5FC15B343F72}" presName="CompostProcess" presStyleCnt="0">
        <dgm:presLayoutVars>
          <dgm:dir/>
          <dgm:resizeHandles val="exact"/>
        </dgm:presLayoutVars>
      </dgm:prSet>
      <dgm:spPr/>
    </dgm:pt>
    <dgm:pt modelId="{46763FC4-29E0-41EE-A745-51FE0EA0CB86}" type="pres">
      <dgm:prSet presAssocID="{465DF7C3-5F24-4B05-8715-5FC15B343F72}" presName="arrow" presStyleLbl="bgShp" presStyleIdx="0" presStyleCnt="1"/>
      <dgm:spPr/>
    </dgm:pt>
    <dgm:pt modelId="{C861C32E-9B1F-4EF2-9938-26C374C07A3F}" type="pres">
      <dgm:prSet presAssocID="{465DF7C3-5F24-4B05-8715-5FC15B343F72}" presName="linearProcess" presStyleCnt="0"/>
      <dgm:spPr/>
    </dgm:pt>
    <dgm:pt modelId="{6942245E-B772-4D50-A70E-0154B4DA1057}" type="pres">
      <dgm:prSet presAssocID="{00AFC254-C6B7-4F25-B0F0-87E3516B1BF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B1FB7C1-687F-498F-9757-0610260526AC}" type="pres">
      <dgm:prSet presAssocID="{B49F5C0A-3143-40E6-86C7-C02A88AF8C37}" presName="sibTrans" presStyleCnt="0"/>
      <dgm:spPr/>
    </dgm:pt>
    <dgm:pt modelId="{500D90C0-A643-424E-893C-D2FA1C1D9B00}" type="pres">
      <dgm:prSet presAssocID="{98B8255B-BE36-4D81-BC32-F433BA7348A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AE85932-DE90-46CA-ADD3-FF98C3D9A381}" type="pres">
      <dgm:prSet presAssocID="{97446454-F686-4673-86EF-221B72708E51}" presName="sibTrans" presStyleCnt="0"/>
      <dgm:spPr/>
    </dgm:pt>
    <dgm:pt modelId="{2F9EF537-ECCE-480E-8EBA-C619914E873E}" type="pres">
      <dgm:prSet presAssocID="{1092208D-8474-4DF0-89C0-9F50863551D9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181C2D49-0E58-42D7-B097-7AA298A49CB3}" srcId="{465DF7C3-5F24-4B05-8715-5FC15B343F72}" destId="{1092208D-8474-4DF0-89C0-9F50863551D9}" srcOrd="2" destOrd="0" parTransId="{61ADABE9-EFA1-4EAD-BB13-BE4C64DC2BF1}" sibTransId="{0E420894-7A1D-4EAA-90D4-EF1D7A8FBE8F}"/>
    <dgm:cxn modelId="{77D64AFE-F51C-4D01-A730-8911FF88E8E2}" srcId="{465DF7C3-5F24-4B05-8715-5FC15B343F72}" destId="{98B8255B-BE36-4D81-BC32-F433BA7348AE}" srcOrd="1" destOrd="0" parTransId="{18896EEB-6720-44AA-AE2D-C02B3921B8D3}" sibTransId="{97446454-F686-4673-86EF-221B72708E51}"/>
    <dgm:cxn modelId="{4E3BE0DE-A63A-4DE9-8D91-D17AF9B27B4D}" type="presOf" srcId="{00AFC254-C6B7-4F25-B0F0-87E3516B1BF3}" destId="{6942245E-B772-4D50-A70E-0154B4DA1057}" srcOrd="0" destOrd="0" presId="urn:microsoft.com/office/officeart/2005/8/layout/hProcess9"/>
    <dgm:cxn modelId="{929823B0-F2E9-4CC0-B5A4-AD21BF9BCFB5}" type="presOf" srcId="{98B8255B-BE36-4D81-BC32-F433BA7348AE}" destId="{500D90C0-A643-424E-893C-D2FA1C1D9B00}" srcOrd="0" destOrd="0" presId="urn:microsoft.com/office/officeart/2005/8/layout/hProcess9"/>
    <dgm:cxn modelId="{55A0AA66-55A0-4C52-92CA-A526D08870E6}" type="presOf" srcId="{1092208D-8474-4DF0-89C0-9F50863551D9}" destId="{2F9EF537-ECCE-480E-8EBA-C619914E873E}" srcOrd="0" destOrd="0" presId="urn:microsoft.com/office/officeart/2005/8/layout/hProcess9"/>
    <dgm:cxn modelId="{CAD09761-C111-45C5-BA9B-73AB57AA5BC7}" type="presOf" srcId="{465DF7C3-5F24-4B05-8715-5FC15B343F72}" destId="{9C717BDF-C50A-43C4-BBA2-7EB30249E065}" srcOrd="0" destOrd="0" presId="urn:microsoft.com/office/officeart/2005/8/layout/hProcess9"/>
    <dgm:cxn modelId="{9E43F0FA-AACF-42FC-B3B3-D5483A08EDE8}" srcId="{465DF7C3-5F24-4B05-8715-5FC15B343F72}" destId="{00AFC254-C6B7-4F25-B0F0-87E3516B1BF3}" srcOrd="0" destOrd="0" parTransId="{BB9D6FD1-E102-4EBF-8F9A-E7829B34E849}" sibTransId="{B49F5C0A-3143-40E6-86C7-C02A88AF8C37}"/>
    <dgm:cxn modelId="{9CA12F39-8B9D-4A5F-9ED3-73D493844AE9}" type="presParOf" srcId="{9C717BDF-C50A-43C4-BBA2-7EB30249E065}" destId="{46763FC4-29E0-41EE-A745-51FE0EA0CB86}" srcOrd="0" destOrd="0" presId="urn:microsoft.com/office/officeart/2005/8/layout/hProcess9"/>
    <dgm:cxn modelId="{FAADCDF9-C07B-43EA-9E99-8AECDC65D03B}" type="presParOf" srcId="{9C717BDF-C50A-43C4-BBA2-7EB30249E065}" destId="{C861C32E-9B1F-4EF2-9938-26C374C07A3F}" srcOrd="1" destOrd="0" presId="urn:microsoft.com/office/officeart/2005/8/layout/hProcess9"/>
    <dgm:cxn modelId="{CD1A23F2-D30F-4FB6-8973-BDD82B4E7DEB}" type="presParOf" srcId="{C861C32E-9B1F-4EF2-9938-26C374C07A3F}" destId="{6942245E-B772-4D50-A70E-0154B4DA1057}" srcOrd="0" destOrd="0" presId="urn:microsoft.com/office/officeart/2005/8/layout/hProcess9"/>
    <dgm:cxn modelId="{1752FC4E-95E2-457A-AF16-B557D4907A39}" type="presParOf" srcId="{C861C32E-9B1F-4EF2-9938-26C374C07A3F}" destId="{4B1FB7C1-687F-498F-9757-0610260526AC}" srcOrd="1" destOrd="0" presId="urn:microsoft.com/office/officeart/2005/8/layout/hProcess9"/>
    <dgm:cxn modelId="{04449B22-D088-47E8-9356-04EAD9669277}" type="presParOf" srcId="{C861C32E-9B1F-4EF2-9938-26C374C07A3F}" destId="{500D90C0-A643-424E-893C-D2FA1C1D9B00}" srcOrd="2" destOrd="0" presId="urn:microsoft.com/office/officeart/2005/8/layout/hProcess9"/>
    <dgm:cxn modelId="{18A4F05A-73A3-430B-8DE5-D4E314E478BF}" type="presParOf" srcId="{C861C32E-9B1F-4EF2-9938-26C374C07A3F}" destId="{4AE85932-DE90-46CA-ADD3-FF98C3D9A381}" srcOrd="3" destOrd="0" presId="urn:microsoft.com/office/officeart/2005/8/layout/hProcess9"/>
    <dgm:cxn modelId="{343ED69F-5587-4A9E-8E78-388162815C40}" type="presParOf" srcId="{C861C32E-9B1F-4EF2-9938-26C374C07A3F}" destId="{2F9EF537-ECCE-480E-8EBA-C619914E873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01FAA6-7C00-4065-A6FD-C3EDED229FD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4B1FE4D-8F4B-4F84-89DA-6B19F7ADDE21}">
      <dgm:prSet phldrT="[Texto]"/>
      <dgm:spPr>
        <a:solidFill>
          <a:srgbClr val="C00000"/>
        </a:solidFill>
        <a:ln>
          <a:solidFill>
            <a:srgbClr val="BC2414"/>
          </a:solidFill>
        </a:ln>
      </dgm:spPr>
      <dgm:t>
        <a:bodyPr/>
        <a:lstStyle/>
        <a:p>
          <a:r>
            <a:rPr lang="pt-PT" dirty="0" smtClean="0"/>
            <a:t>1</a:t>
          </a:r>
          <a:endParaRPr lang="pt-PT" dirty="0"/>
        </a:p>
      </dgm:t>
    </dgm:pt>
    <dgm:pt modelId="{1CF56F5B-88A8-4D82-BF83-323EE45DDDEB}" type="parTrans" cxnId="{9949589D-D1A4-44D7-8057-B2993AB90B26}">
      <dgm:prSet/>
      <dgm:spPr/>
      <dgm:t>
        <a:bodyPr/>
        <a:lstStyle/>
        <a:p>
          <a:endParaRPr lang="pt-PT"/>
        </a:p>
      </dgm:t>
    </dgm:pt>
    <dgm:pt modelId="{58845692-295A-443C-BE38-2E09C764F92F}" type="sibTrans" cxnId="{9949589D-D1A4-44D7-8057-B2993AB90B26}">
      <dgm:prSet/>
      <dgm:spPr/>
      <dgm:t>
        <a:bodyPr/>
        <a:lstStyle/>
        <a:p>
          <a:endParaRPr lang="pt-PT"/>
        </a:p>
      </dgm:t>
    </dgm:pt>
    <dgm:pt modelId="{B3D7BB94-D2B4-46E3-8C4C-7C920682D1A7}">
      <dgm:prSet phldrT="[Texto]"/>
      <dgm:spPr>
        <a:ln>
          <a:solidFill>
            <a:srgbClr val="BC2414"/>
          </a:solidFill>
        </a:ln>
      </dgm:spPr>
      <dgm:t>
        <a:bodyPr/>
        <a:lstStyle/>
        <a:p>
          <a:r>
            <a:rPr lang="pt-PT" dirty="0" smtClean="0"/>
            <a:t>Realização das atividades propostas</a:t>
          </a:r>
          <a:endParaRPr lang="pt-PT" dirty="0"/>
        </a:p>
      </dgm:t>
    </dgm:pt>
    <dgm:pt modelId="{11C6FF30-AC88-4E22-A2A5-735552657142}" type="parTrans" cxnId="{B89251BA-57AE-4169-B13D-F4AA46399EDE}">
      <dgm:prSet/>
      <dgm:spPr/>
      <dgm:t>
        <a:bodyPr/>
        <a:lstStyle/>
        <a:p>
          <a:endParaRPr lang="pt-PT"/>
        </a:p>
      </dgm:t>
    </dgm:pt>
    <dgm:pt modelId="{15E54B90-7901-44AE-BA2E-2AA883F90F07}" type="sibTrans" cxnId="{B89251BA-57AE-4169-B13D-F4AA46399EDE}">
      <dgm:prSet/>
      <dgm:spPr/>
      <dgm:t>
        <a:bodyPr/>
        <a:lstStyle/>
        <a:p>
          <a:endParaRPr lang="pt-PT"/>
        </a:p>
      </dgm:t>
    </dgm:pt>
    <dgm:pt modelId="{31D23B4E-8BDA-469A-8223-C94F9EBE77DC}">
      <dgm:prSet phldrT="[Texto]"/>
      <dgm:spPr>
        <a:solidFill>
          <a:schemeClr val="accent2">
            <a:lumMod val="75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pt-PT" dirty="0" smtClean="0"/>
            <a:t>2</a:t>
          </a:r>
          <a:endParaRPr lang="pt-PT" dirty="0"/>
        </a:p>
      </dgm:t>
    </dgm:pt>
    <dgm:pt modelId="{5096BAB9-D270-4DFD-AA8C-9C0F7F688D89}" type="parTrans" cxnId="{7F7B44ED-AE71-4A5E-AD30-44241A1F5864}">
      <dgm:prSet/>
      <dgm:spPr/>
      <dgm:t>
        <a:bodyPr/>
        <a:lstStyle/>
        <a:p>
          <a:endParaRPr lang="pt-PT"/>
        </a:p>
      </dgm:t>
    </dgm:pt>
    <dgm:pt modelId="{158FE604-7026-4C85-8FAC-08004A28A57C}" type="sibTrans" cxnId="{7F7B44ED-AE71-4A5E-AD30-44241A1F5864}">
      <dgm:prSet/>
      <dgm:spPr/>
      <dgm:t>
        <a:bodyPr/>
        <a:lstStyle/>
        <a:p>
          <a:endParaRPr lang="pt-PT"/>
        </a:p>
      </dgm:t>
    </dgm:pt>
    <dgm:pt modelId="{A769BA6B-8521-480B-B7AF-379FFCC8D1CC}">
      <dgm:prSet phldrT="[Texto]"/>
      <dgm:spPr>
        <a:ln>
          <a:solidFill>
            <a:srgbClr val="BC2414"/>
          </a:solidFill>
        </a:ln>
      </dgm:spPr>
      <dgm:t>
        <a:bodyPr/>
        <a:lstStyle/>
        <a:p>
          <a:r>
            <a:rPr lang="pt-PT" dirty="0" smtClean="0"/>
            <a:t>Participação nas discussões sobre as atividades realizadas (presencial/online)</a:t>
          </a:r>
          <a:endParaRPr lang="pt-PT" dirty="0"/>
        </a:p>
      </dgm:t>
    </dgm:pt>
    <dgm:pt modelId="{E5BD5984-691C-4955-972C-F352D1643990}" type="parTrans" cxnId="{745EA32D-2F78-4625-A00F-D52E62F2B1B5}">
      <dgm:prSet/>
      <dgm:spPr/>
      <dgm:t>
        <a:bodyPr/>
        <a:lstStyle/>
        <a:p>
          <a:endParaRPr lang="pt-PT"/>
        </a:p>
      </dgm:t>
    </dgm:pt>
    <dgm:pt modelId="{05211FB6-F103-4558-AF6D-EBE291C08916}" type="sibTrans" cxnId="{745EA32D-2F78-4625-A00F-D52E62F2B1B5}">
      <dgm:prSet/>
      <dgm:spPr/>
      <dgm:t>
        <a:bodyPr/>
        <a:lstStyle/>
        <a:p>
          <a:endParaRPr lang="pt-PT"/>
        </a:p>
      </dgm:t>
    </dgm:pt>
    <dgm:pt modelId="{6CDAB0D4-CB4C-486B-9CDC-2EA7A8E3C6CD}">
      <dgm:prSet phldrT="[Texto]"/>
      <dgm:spPr>
        <a:solidFill>
          <a:schemeClr val="accent2">
            <a:lumMod val="40000"/>
            <a:lumOff val="6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pt-PT" dirty="0" smtClean="0"/>
            <a:t>3</a:t>
          </a:r>
          <a:endParaRPr lang="pt-PT" dirty="0"/>
        </a:p>
      </dgm:t>
    </dgm:pt>
    <dgm:pt modelId="{2964EAA4-3ACC-4380-A76A-F8507317B4BE}" type="parTrans" cxnId="{0C991686-6A9B-45B3-9B6E-1940FC2C0638}">
      <dgm:prSet/>
      <dgm:spPr/>
      <dgm:t>
        <a:bodyPr/>
        <a:lstStyle/>
        <a:p>
          <a:endParaRPr lang="pt-PT"/>
        </a:p>
      </dgm:t>
    </dgm:pt>
    <dgm:pt modelId="{AA16D12A-92AF-4E03-9931-837F54E253E4}" type="sibTrans" cxnId="{0C991686-6A9B-45B3-9B6E-1940FC2C0638}">
      <dgm:prSet/>
      <dgm:spPr/>
      <dgm:t>
        <a:bodyPr/>
        <a:lstStyle/>
        <a:p>
          <a:endParaRPr lang="pt-PT"/>
        </a:p>
      </dgm:t>
    </dgm:pt>
    <dgm:pt modelId="{69F97CEA-710F-444F-BDF3-98F615B07806}">
      <dgm:prSet phldrT="[Texto]"/>
      <dgm:spPr>
        <a:ln>
          <a:solidFill>
            <a:srgbClr val="BC2414"/>
          </a:solidFill>
        </a:ln>
      </dgm:spPr>
      <dgm:t>
        <a:bodyPr/>
        <a:lstStyle/>
        <a:p>
          <a:r>
            <a:rPr lang="pt-PT" dirty="0" smtClean="0"/>
            <a:t>Contributos dados ao Portefólio da Turma (Blog)</a:t>
          </a:r>
          <a:endParaRPr lang="pt-PT" dirty="0"/>
        </a:p>
      </dgm:t>
    </dgm:pt>
    <dgm:pt modelId="{43382659-372E-46D7-B859-6BB912068144}" type="parTrans" cxnId="{A7E2B3D1-2F4F-4DBA-904D-234A1A8406C3}">
      <dgm:prSet/>
      <dgm:spPr/>
      <dgm:t>
        <a:bodyPr/>
        <a:lstStyle/>
        <a:p>
          <a:endParaRPr lang="pt-PT"/>
        </a:p>
      </dgm:t>
    </dgm:pt>
    <dgm:pt modelId="{E76921C3-7E3A-4F49-B9B2-57EEFE4643D4}" type="sibTrans" cxnId="{A7E2B3D1-2F4F-4DBA-904D-234A1A8406C3}">
      <dgm:prSet/>
      <dgm:spPr/>
      <dgm:t>
        <a:bodyPr/>
        <a:lstStyle/>
        <a:p>
          <a:endParaRPr lang="pt-PT"/>
        </a:p>
      </dgm:t>
    </dgm:pt>
    <dgm:pt modelId="{77EDA00C-59BB-45E2-AD2D-5008207F1600}">
      <dgm:prSet phldrT="[Texto]"/>
      <dgm:spPr>
        <a:ln>
          <a:solidFill>
            <a:srgbClr val="BC2414"/>
          </a:solidFill>
        </a:ln>
      </dgm:spPr>
      <dgm:t>
        <a:bodyPr/>
        <a:lstStyle/>
        <a:p>
          <a:r>
            <a:rPr lang="pt-PT" dirty="0" smtClean="0"/>
            <a:t>Individuais/Pares/Grupo</a:t>
          </a:r>
          <a:endParaRPr lang="pt-PT" dirty="0"/>
        </a:p>
      </dgm:t>
    </dgm:pt>
    <dgm:pt modelId="{8A034D02-9036-4166-BA48-7AF98997ACA1}" type="sibTrans" cxnId="{F140394E-ED49-4EBB-8B67-059583A75550}">
      <dgm:prSet/>
      <dgm:spPr/>
      <dgm:t>
        <a:bodyPr/>
        <a:lstStyle/>
        <a:p>
          <a:endParaRPr lang="pt-PT"/>
        </a:p>
      </dgm:t>
    </dgm:pt>
    <dgm:pt modelId="{89ABBE0A-898E-466B-A001-168E4C42B3FB}" type="parTrans" cxnId="{F140394E-ED49-4EBB-8B67-059583A75550}">
      <dgm:prSet/>
      <dgm:spPr/>
      <dgm:t>
        <a:bodyPr/>
        <a:lstStyle/>
        <a:p>
          <a:endParaRPr lang="pt-PT"/>
        </a:p>
      </dgm:t>
    </dgm:pt>
    <dgm:pt modelId="{237EBCF1-5211-4F46-B87B-5D4E601E78E6}" type="pres">
      <dgm:prSet presAssocID="{B001FAA6-7C00-4065-A6FD-C3EDED229FD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B5EFA851-E097-435C-9655-DA3FE8C2F41D}" type="pres">
      <dgm:prSet presAssocID="{F4B1FE4D-8F4B-4F84-89DA-6B19F7ADDE21}" presName="composite" presStyleCnt="0"/>
      <dgm:spPr/>
    </dgm:pt>
    <dgm:pt modelId="{367B4122-4803-47A6-AAAD-177F0B687EE0}" type="pres">
      <dgm:prSet presAssocID="{F4B1FE4D-8F4B-4F84-89DA-6B19F7ADDE2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D168ECA-3EE1-4AD7-BE42-6A3278A0E656}" type="pres">
      <dgm:prSet presAssocID="{F4B1FE4D-8F4B-4F84-89DA-6B19F7ADDE2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2C47FDA-6491-475E-B13F-34E4520D064E}" type="pres">
      <dgm:prSet presAssocID="{58845692-295A-443C-BE38-2E09C764F92F}" presName="sp" presStyleCnt="0"/>
      <dgm:spPr/>
    </dgm:pt>
    <dgm:pt modelId="{5CE04CC5-19C3-4FF2-A269-8C4E3503664F}" type="pres">
      <dgm:prSet presAssocID="{31D23B4E-8BDA-469A-8223-C94F9EBE77DC}" presName="composite" presStyleCnt="0"/>
      <dgm:spPr/>
    </dgm:pt>
    <dgm:pt modelId="{0FB22D33-2FCC-4D89-9496-1904D6EB4BF6}" type="pres">
      <dgm:prSet presAssocID="{31D23B4E-8BDA-469A-8223-C94F9EBE77D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200EBCC-01C7-4DBE-85F8-BDD99E6C031E}" type="pres">
      <dgm:prSet presAssocID="{31D23B4E-8BDA-469A-8223-C94F9EBE77D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D4D3640-12F1-4401-A9BD-A2850F13B022}" type="pres">
      <dgm:prSet presAssocID="{158FE604-7026-4C85-8FAC-08004A28A57C}" presName="sp" presStyleCnt="0"/>
      <dgm:spPr/>
    </dgm:pt>
    <dgm:pt modelId="{BA71EAF2-04B0-428D-87BF-1F4A62927781}" type="pres">
      <dgm:prSet presAssocID="{6CDAB0D4-CB4C-486B-9CDC-2EA7A8E3C6CD}" presName="composite" presStyleCnt="0"/>
      <dgm:spPr/>
    </dgm:pt>
    <dgm:pt modelId="{9690E6E4-DF2F-4793-A267-576FC571BA1A}" type="pres">
      <dgm:prSet presAssocID="{6CDAB0D4-CB4C-486B-9CDC-2EA7A8E3C6C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8843110-9E53-4C85-AD9B-8EFD73BEB66A}" type="pres">
      <dgm:prSet presAssocID="{6CDAB0D4-CB4C-486B-9CDC-2EA7A8E3C6C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712B19B-5870-41CA-837E-ECDB49B172FD}" type="presOf" srcId="{77EDA00C-59BB-45E2-AD2D-5008207F1600}" destId="{BD168ECA-3EE1-4AD7-BE42-6A3278A0E656}" srcOrd="0" destOrd="1" presId="urn:microsoft.com/office/officeart/2005/8/layout/chevron2"/>
    <dgm:cxn modelId="{FFBF949C-DCED-415E-AD29-C1BEEB6E99E0}" type="presOf" srcId="{31D23B4E-8BDA-469A-8223-C94F9EBE77DC}" destId="{0FB22D33-2FCC-4D89-9496-1904D6EB4BF6}" srcOrd="0" destOrd="0" presId="urn:microsoft.com/office/officeart/2005/8/layout/chevron2"/>
    <dgm:cxn modelId="{A680C432-927C-45BB-92E4-FE21EE9DA103}" type="presOf" srcId="{F4B1FE4D-8F4B-4F84-89DA-6B19F7ADDE21}" destId="{367B4122-4803-47A6-AAAD-177F0B687EE0}" srcOrd="0" destOrd="0" presId="urn:microsoft.com/office/officeart/2005/8/layout/chevron2"/>
    <dgm:cxn modelId="{0C991686-6A9B-45B3-9B6E-1940FC2C0638}" srcId="{B001FAA6-7C00-4065-A6FD-C3EDED229FD5}" destId="{6CDAB0D4-CB4C-486B-9CDC-2EA7A8E3C6CD}" srcOrd="2" destOrd="0" parTransId="{2964EAA4-3ACC-4380-A76A-F8507317B4BE}" sibTransId="{AA16D12A-92AF-4E03-9931-837F54E253E4}"/>
    <dgm:cxn modelId="{7F7B44ED-AE71-4A5E-AD30-44241A1F5864}" srcId="{B001FAA6-7C00-4065-A6FD-C3EDED229FD5}" destId="{31D23B4E-8BDA-469A-8223-C94F9EBE77DC}" srcOrd="1" destOrd="0" parTransId="{5096BAB9-D270-4DFD-AA8C-9C0F7F688D89}" sibTransId="{158FE604-7026-4C85-8FAC-08004A28A57C}"/>
    <dgm:cxn modelId="{F140394E-ED49-4EBB-8B67-059583A75550}" srcId="{F4B1FE4D-8F4B-4F84-89DA-6B19F7ADDE21}" destId="{77EDA00C-59BB-45E2-AD2D-5008207F1600}" srcOrd="1" destOrd="0" parTransId="{89ABBE0A-898E-466B-A001-168E4C42B3FB}" sibTransId="{8A034D02-9036-4166-BA48-7AF98997ACA1}"/>
    <dgm:cxn modelId="{469837F9-D1DC-4B63-B8D5-9F5CFA8FF11D}" type="presOf" srcId="{6CDAB0D4-CB4C-486B-9CDC-2EA7A8E3C6CD}" destId="{9690E6E4-DF2F-4793-A267-576FC571BA1A}" srcOrd="0" destOrd="0" presId="urn:microsoft.com/office/officeart/2005/8/layout/chevron2"/>
    <dgm:cxn modelId="{A7E2B3D1-2F4F-4DBA-904D-234A1A8406C3}" srcId="{6CDAB0D4-CB4C-486B-9CDC-2EA7A8E3C6CD}" destId="{69F97CEA-710F-444F-BDF3-98F615B07806}" srcOrd="0" destOrd="0" parTransId="{43382659-372E-46D7-B859-6BB912068144}" sibTransId="{E76921C3-7E3A-4F49-B9B2-57EEFE4643D4}"/>
    <dgm:cxn modelId="{F65377B1-22BD-42C6-9062-F516440116D2}" type="presOf" srcId="{B001FAA6-7C00-4065-A6FD-C3EDED229FD5}" destId="{237EBCF1-5211-4F46-B87B-5D4E601E78E6}" srcOrd="0" destOrd="0" presId="urn:microsoft.com/office/officeart/2005/8/layout/chevron2"/>
    <dgm:cxn modelId="{745EA32D-2F78-4625-A00F-D52E62F2B1B5}" srcId="{31D23B4E-8BDA-469A-8223-C94F9EBE77DC}" destId="{A769BA6B-8521-480B-B7AF-379FFCC8D1CC}" srcOrd="0" destOrd="0" parTransId="{E5BD5984-691C-4955-972C-F352D1643990}" sibTransId="{05211FB6-F103-4558-AF6D-EBE291C08916}"/>
    <dgm:cxn modelId="{B39BBC36-1BCF-4A2D-8957-AB6B7A202078}" type="presOf" srcId="{B3D7BB94-D2B4-46E3-8C4C-7C920682D1A7}" destId="{BD168ECA-3EE1-4AD7-BE42-6A3278A0E656}" srcOrd="0" destOrd="0" presId="urn:microsoft.com/office/officeart/2005/8/layout/chevron2"/>
    <dgm:cxn modelId="{05DD3B7D-D6B2-4245-A69C-A3AF3E8F7C77}" type="presOf" srcId="{69F97CEA-710F-444F-BDF3-98F615B07806}" destId="{F8843110-9E53-4C85-AD9B-8EFD73BEB66A}" srcOrd="0" destOrd="0" presId="urn:microsoft.com/office/officeart/2005/8/layout/chevron2"/>
    <dgm:cxn modelId="{9949589D-D1A4-44D7-8057-B2993AB90B26}" srcId="{B001FAA6-7C00-4065-A6FD-C3EDED229FD5}" destId="{F4B1FE4D-8F4B-4F84-89DA-6B19F7ADDE21}" srcOrd="0" destOrd="0" parTransId="{1CF56F5B-88A8-4D82-BF83-323EE45DDDEB}" sibTransId="{58845692-295A-443C-BE38-2E09C764F92F}"/>
    <dgm:cxn modelId="{B89251BA-57AE-4169-B13D-F4AA46399EDE}" srcId="{F4B1FE4D-8F4B-4F84-89DA-6B19F7ADDE21}" destId="{B3D7BB94-D2B4-46E3-8C4C-7C920682D1A7}" srcOrd="0" destOrd="0" parTransId="{11C6FF30-AC88-4E22-A2A5-735552657142}" sibTransId="{15E54B90-7901-44AE-BA2E-2AA883F90F07}"/>
    <dgm:cxn modelId="{5B85D89A-9F63-4270-A9A0-7286316E6A6D}" type="presOf" srcId="{A769BA6B-8521-480B-B7AF-379FFCC8D1CC}" destId="{B200EBCC-01C7-4DBE-85F8-BDD99E6C031E}" srcOrd="0" destOrd="0" presId="urn:microsoft.com/office/officeart/2005/8/layout/chevron2"/>
    <dgm:cxn modelId="{6B6B9186-2CD1-42DB-AC3A-85284ECEAE71}" type="presParOf" srcId="{237EBCF1-5211-4F46-B87B-5D4E601E78E6}" destId="{B5EFA851-E097-435C-9655-DA3FE8C2F41D}" srcOrd="0" destOrd="0" presId="urn:microsoft.com/office/officeart/2005/8/layout/chevron2"/>
    <dgm:cxn modelId="{80F93E63-B50A-4C1E-A3AD-B029D7D1F344}" type="presParOf" srcId="{B5EFA851-E097-435C-9655-DA3FE8C2F41D}" destId="{367B4122-4803-47A6-AAAD-177F0B687EE0}" srcOrd="0" destOrd="0" presId="urn:microsoft.com/office/officeart/2005/8/layout/chevron2"/>
    <dgm:cxn modelId="{35DCA13E-8FC1-4B83-9F3B-C08C6525386E}" type="presParOf" srcId="{B5EFA851-E097-435C-9655-DA3FE8C2F41D}" destId="{BD168ECA-3EE1-4AD7-BE42-6A3278A0E656}" srcOrd="1" destOrd="0" presId="urn:microsoft.com/office/officeart/2005/8/layout/chevron2"/>
    <dgm:cxn modelId="{384E5AF1-A373-449B-AC0C-A55162610091}" type="presParOf" srcId="{237EBCF1-5211-4F46-B87B-5D4E601E78E6}" destId="{32C47FDA-6491-475E-B13F-34E4520D064E}" srcOrd="1" destOrd="0" presId="urn:microsoft.com/office/officeart/2005/8/layout/chevron2"/>
    <dgm:cxn modelId="{946647BB-9C2E-48A3-9C25-F2D7B39A82CD}" type="presParOf" srcId="{237EBCF1-5211-4F46-B87B-5D4E601E78E6}" destId="{5CE04CC5-19C3-4FF2-A269-8C4E3503664F}" srcOrd="2" destOrd="0" presId="urn:microsoft.com/office/officeart/2005/8/layout/chevron2"/>
    <dgm:cxn modelId="{9D720D6D-CDE4-48D9-B030-C7B4AEDE1D01}" type="presParOf" srcId="{5CE04CC5-19C3-4FF2-A269-8C4E3503664F}" destId="{0FB22D33-2FCC-4D89-9496-1904D6EB4BF6}" srcOrd="0" destOrd="0" presId="urn:microsoft.com/office/officeart/2005/8/layout/chevron2"/>
    <dgm:cxn modelId="{67AD3867-B28D-4C79-BFDA-8992F83843BA}" type="presParOf" srcId="{5CE04CC5-19C3-4FF2-A269-8C4E3503664F}" destId="{B200EBCC-01C7-4DBE-85F8-BDD99E6C031E}" srcOrd="1" destOrd="0" presId="urn:microsoft.com/office/officeart/2005/8/layout/chevron2"/>
    <dgm:cxn modelId="{2192CBFA-73D7-4430-BA0C-794AF3F17405}" type="presParOf" srcId="{237EBCF1-5211-4F46-B87B-5D4E601E78E6}" destId="{7D4D3640-12F1-4401-A9BD-A2850F13B022}" srcOrd="3" destOrd="0" presId="urn:microsoft.com/office/officeart/2005/8/layout/chevron2"/>
    <dgm:cxn modelId="{9891F73C-8A98-4507-95F6-FD930A9B900F}" type="presParOf" srcId="{237EBCF1-5211-4F46-B87B-5D4E601E78E6}" destId="{BA71EAF2-04B0-428D-87BF-1F4A62927781}" srcOrd="4" destOrd="0" presId="urn:microsoft.com/office/officeart/2005/8/layout/chevron2"/>
    <dgm:cxn modelId="{9E428289-0177-43E2-BF44-33D728BF4367}" type="presParOf" srcId="{BA71EAF2-04B0-428D-87BF-1F4A62927781}" destId="{9690E6E4-DF2F-4793-A267-576FC571BA1A}" srcOrd="0" destOrd="0" presId="urn:microsoft.com/office/officeart/2005/8/layout/chevron2"/>
    <dgm:cxn modelId="{F7AD8F6E-4A9F-4A77-8500-F6E77E3D7097}" type="presParOf" srcId="{BA71EAF2-04B0-428D-87BF-1F4A62927781}" destId="{F8843110-9E53-4C85-AD9B-8EFD73BEB6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823D83-6EE4-42A8-BBBF-4B324D1C5BFD}" type="doc">
      <dgm:prSet loTypeId="urn:microsoft.com/office/officeart/2009/layout/CircleArrowProcess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E6878039-A552-4B4C-B5F4-604EB268328E}">
      <dgm:prSet phldrT="[Texto]"/>
      <dgm:spPr/>
      <dgm:t>
        <a:bodyPr/>
        <a:lstStyle/>
        <a:p>
          <a:r>
            <a:rPr lang="pt-PT" dirty="0" smtClean="0"/>
            <a:t>Professora</a:t>
          </a:r>
          <a:endParaRPr lang="pt-PT" dirty="0"/>
        </a:p>
      </dgm:t>
    </dgm:pt>
    <dgm:pt modelId="{CBE20434-4873-48A4-9914-2CACD629C6E6}" type="parTrans" cxnId="{61518739-E5BF-4C60-80E6-F4316A23ACF5}">
      <dgm:prSet/>
      <dgm:spPr/>
      <dgm:t>
        <a:bodyPr/>
        <a:lstStyle/>
        <a:p>
          <a:endParaRPr lang="pt-PT"/>
        </a:p>
      </dgm:t>
    </dgm:pt>
    <dgm:pt modelId="{72ABCEBA-85CB-49DE-A0A3-6E54C4D5DAFC}" type="sibTrans" cxnId="{61518739-E5BF-4C60-80E6-F4316A23ACF5}">
      <dgm:prSet/>
      <dgm:spPr/>
      <dgm:t>
        <a:bodyPr/>
        <a:lstStyle/>
        <a:p>
          <a:endParaRPr lang="pt-PT"/>
        </a:p>
      </dgm:t>
    </dgm:pt>
    <dgm:pt modelId="{B65BCF1B-FE2A-4EBA-BBFC-3B13C686C16C}">
      <dgm:prSet phldrT="[Texto]"/>
      <dgm:spPr/>
      <dgm:t>
        <a:bodyPr/>
        <a:lstStyle/>
        <a:p>
          <a:r>
            <a:rPr lang="pt-PT" dirty="0" smtClean="0"/>
            <a:t>Pares</a:t>
          </a:r>
          <a:endParaRPr lang="pt-PT" dirty="0"/>
        </a:p>
      </dgm:t>
    </dgm:pt>
    <dgm:pt modelId="{1826F6BF-E533-4F7C-92D2-CC0E4FD638B2}" type="parTrans" cxnId="{1EFBD7C8-51C4-4F9A-980B-4D0EB19E77A0}">
      <dgm:prSet/>
      <dgm:spPr/>
      <dgm:t>
        <a:bodyPr/>
        <a:lstStyle/>
        <a:p>
          <a:endParaRPr lang="pt-PT"/>
        </a:p>
      </dgm:t>
    </dgm:pt>
    <dgm:pt modelId="{F5A10948-3A3D-4F72-A3F8-5BDCB244D1BB}" type="sibTrans" cxnId="{1EFBD7C8-51C4-4F9A-980B-4D0EB19E77A0}">
      <dgm:prSet/>
      <dgm:spPr/>
      <dgm:t>
        <a:bodyPr/>
        <a:lstStyle/>
        <a:p>
          <a:endParaRPr lang="pt-PT"/>
        </a:p>
      </dgm:t>
    </dgm:pt>
    <dgm:pt modelId="{ACE7534B-4CBA-42D0-BAB2-61D67E611DBB}">
      <dgm:prSet phldrT="[Texto]"/>
      <dgm:spPr/>
      <dgm:t>
        <a:bodyPr/>
        <a:lstStyle/>
        <a:p>
          <a:r>
            <a:rPr lang="pt-PT" dirty="0" smtClean="0"/>
            <a:t>Aluno(a)</a:t>
          </a:r>
          <a:endParaRPr lang="pt-PT" dirty="0"/>
        </a:p>
      </dgm:t>
    </dgm:pt>
    <dgm:pt modelId="{6361DC6C-964F-469B-851E-D1A5A2F8B683}" type="parTrans" cxnId="{5A60B404-5BD8-43C7-A983-16FD63FA719B}">
      <dgm:prSet/>
      <dgm:spPr/>
      <dgm:t>
        <a:bodyPr/>
        <a:lstStyle/>
        <a:p>
          <a:endParaRPr lang="pt-PT"/>
        </a:p>
      </dgm:t>
    </dgm:pt>
    <dgm:pt modelId="{E9302C17-DD37-4AAD-9F25-B0C881C9D933}" type="sibTrans" cxnId="{5A60B404-5BD8-43C7-A983-16FD63FA719B}">
      <dgm:prSet/>
      <dgm:spPr/>
      <dgm:t>
        <a:bodyPr/>
        <a:lstStyle/>
        <a:p>
          <a:endParaRPr lang="pt-PT"/>
        </a:p>
      </dgm:t>
    </dgm:pt>
    <dgm:pt modelId="{1CA349D5-0B30-452A-AA8F-2315A6F5016A}" type="pres">
      <dgm:prSet presAssocID="{64823D83-6EE4-42A8-BBBF-4B324D1C5BFD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6E3F1528-7B2B-4EDD-97BF-9BCC5AFC69B9}" type="pres">
      <dgm:prSet presAssocID="{E6878039-A552-4B4C-B5F4-604EB268328E}" presName="Accent1" presStyleCnt="0"/>
      <dgm:spPr/>
    </dgm:pt>
    <dgm:pt modelId="{5C69E1FF-453A-4B11-8474-179220949057}" type="pres">
      <dgm:prSet presAssocID="{E6878039-A552-4B4C-B5F4-604EB268328E}" presName="Accent" presStyleLbl="node1" presStyleIdx="0" presStyleCnt="3"/>
      <dgm:spPr/>
    </dgm:pt>
    <dgm:pt modelId="{1198328F-AD9E-440B-9E64-C21CDCEA2D88}" type="pres">
      <dgm:prSet presAssocID="{E6878039-A552-4B4C-B5F4-604EB268328E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9D619CF-A569-410A-842B-FB9E33EE37CF}" type="pres">
      <dgm:prSet presAssocID="{B65BCF1B-FE2A-4EBA-BBFC-3B13C686C16C}" presName="Accent2" presStyleCnt="0"/>
      <dgm:spPr/>
    </dgm:pt>
    <dgm:pt modelId="{C57F1E79-7073-4769-A208-83D6E2C5B945}" type="pres">
      <dgm:prSet presAssocID="{B65BCF1B-FE2A-4EBA-BBFC-3B13C686C16C}" presName="Accent" presStyleLbl="node1" presStyleIdx="1" presStyleCnt="3"/>
      <dgm:spPr/>
    </dgm:pt>
    <dgm:pt modelId="{95B3E0ED-C05B-4BFA-861A-0055997978E1}" type="pres">
      <dgm:prSet presAssocID="{B65BCF1B-FE2A-4EBA-BBFC-3B13C686C16C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005A55E-0505-4712-968B-24D43ED999D5}" type="pres">
      <dgm:prSet presAssocID="{ACE7534B-4CBA-42D0-BAB2-61D67E611DBB}" presName="Accent3" presStyleCnt="0"/>
      <dgm:spPr/>
    </dgm:pt>
    <dgm:pt modelId="{D259C8B4-3605-4941-BB29-740626325800}" type="pres">
      <dgm:prSet presAssocID="{ACE7534B-4CBA-42D0-BAB2-61D67E611DBB}" presName="Accent" presStyleLbl="node1" presStyleIdx="2" presStyleCnt="3"/>
      <dgm:spPr>
        <a:solidFill>
          <a:srgbClr val="C00000"/>
        </a:solidFill>
      </dgm:spPr>
    </dgm:pt>
    <dgm:pt modelId="{ABA75382-C389-4F4E-A1C5-76738BA8A258}" type="pres">
      <dgm:prSet presAssocID="{ACE7534B-4CBA-42D0-BAB2-61D67E611DBB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565C1B58-67BE-4581-A36F-E204099E6AF7}" type="presOf" srcId="{ACE7534B-4CBA-42D0-BAB2-61D67E611DBB}" destId="{ABA75382-C389-4F4E-A1C5-76738BA8A258}" srcOrd="0" destOrd="0" presId="urn:microsoft.com/office/officeart/2009/layout/CircleArrowProcess"/>
    <dgm:cxn modelId="{52B7808A-CFDA-4EDC-BF18-3D5F0DCE8C14}" type="presOf" srcId="{B65BCF1B-FE2A-4EBA-BBFC-3B13C686C16C}" destId="{95B3E0ED-C05B-4BFA-861A-0055997978E1}" srcOrd="0" destOrd="0" presId="urn:microsoft.com/office/officeart/2009/layout/CircleArrowProcess"/>
    <dgm:cxn modelId="{DFD83E77-EDAF-4A05-B2B8-C7CE5804A0F0}" type="presOf" srcId="{64823D83-6EE4-42A8-BBBF-4B324D1C5BFD}" destId="{1CA349D5-0B30-452A-AA8F-2315A6F5016A}" srcOrd="0" destOrd="0" presId="urn:microsoft.com/office/officeart/2009/layout/CircleArrowProcess"/>
    <dgm:cxn modelId="{92A2F509-4386-4373-A38D-DA8D78B15C8D}" type="presOf" srcId="{E6878039-A552-4B4C-B5F4-604EB268328E}" destId="{1198328F-AD9E-440B-9E64-C21CDCEA2D88}" srcOrd="0" destOrd="0" presId="urn:microsoft.com/office/officeart/2009/layout/CircleArrowProcess"/>
    <dgm:cxn modelId="{61518739-E5BF-4C60-80E6-F4316A23ACF5}" srcId="{64823D83-6EE4-42A8-BBBF-4B324D1C5BFD}" destId="{E6878039-A552-4B4C-B5F4-604EB268328E}" srcOrd="0" destOrd="0" parTransId="{CBE20434-4873-48A4-9914-2CACD629C6E6}" sibTransId="{72ABCEBA-85CB-49DE-A0A3-6E54C4D5DAFC}"/>
    <dgm:cxn modelId="{1EFBD7C8-51C4-4F9A-980B-4D0EB19E77A0}" srcId="{64823D83-6EE4-42A8-BBBF-4B324D1C5BFD}" destId="{B65BCF1B-FE2A-4EBA-BBFC-3B13C686C16C}" srcOrd="1" destOrd="0" parTransId="{1826F6BF-E533-4F7C-92D2-CC0E4FD638B2}" sibTransId="{F5A10948-3A3D-4F72-A3F8-5BDCB244D1BB}"/>
    <dgm:cxn modelId="{5A60B404-5BD8-43C7-A983-16FD63FA719B}" srcId="{64823D83-6EE4-42A8-BBBF-4B324D1C5BFD}" destId="{ACE7534B-4CBA-42D0-BAB2-61D67E611DBB}" srcOrd="2" destOrd="0" parTransId="{6361DC6C-964F-469B-851E-D1A5A2F8B683}" sibTransId="{E9302C17-DD37-4AAD-9F25-B0C881C9D933}"/>
    <dgm:cxn modelId="{372D4586-8967-4EF0-8929-E941C858D729}" type="presParOf" srcId="{1CA349D5-0B30-452A-AA8F-2315A6F5016A}" destId="{6E3F1528-7B2B-4EDD-97BF-9BCC5AFC69B9}" srcOrd="0" destOrd="0" presId="urn:microsoft.com/office/officeart/2009/layout/CircleArrowProcess"/>
    <dgm:cxn modelId="{43A6DA71-47B8-40E2-9B75-FD4606BE1127}" type="presParOf" srcId="{6E3F1528-7B2B-4EDD-97BF-9BCC5AFC69B9}" destId="{5C69E1FF-453A-4B11-8474-179220949057}" srcOrd="0" destOrd="0" presId="urn:microsoft.com/office/officeart/2009/layout/CircleArrowProcess"/>
    <dgm:cxn modelId="{D512D858-23C3-49F0-BD96-A04F27278D39}" type="presParOf" srcId="{1CA349D5-0B30-452A-AA8F-2315A6F5016A}" destId="{1198328F-AD9E-440B-9E64-C21CDCEA2D88}" srcOrd="1" destOrd="0" presId="urn:microsoft.com/office/officeart/2009/layout/CircleArrowProcess"/>
    <dgm:cxn modelId="{0CF76B93-83CE-4104-9330-17AD634ECF3D}" type="presParOf" srcId="{1CA349D5-0B30-452A-AA8F-2315A6F5016A}" destId="{69D619CF-A569-410A-842B-FB9E33EE37CF}" srcOrd="2" destOrd="0" presId="urn:microsoft.com/office/officeart/2009/layout/CircleArrowProcess"/>
    <dgm:cxn modelId="{530F101F-07F3-4046-AF42-3760ED348413}" type="presParOf" srcId="{69D619CF-A569-410A-842B-FB9E33EE37CF}" destId="{C57F1E79-7073-4769-A208-83D6E2C5B945}" srcOrd="0" destOrd="0" presId="urn:microsoft.com/office/officeart/2009/layout/CircleArrowProcess"/>
    <dgm:cxn modelId="{4FC000E1-5D64-4E9A-9BD4-FA951E8EE06B}" type="presParOf" srcId="{1CA349D5-0B30-452A-AA8F-2315A6F5016A}" destId="{95B3E0ED-C05B-4BFA-861A-0055997978E1}" srcOrd="3" destOrd="0" presId="urn:microsoft.com/office/officeart/2009/layout/CircleArrowProcess"/>
    <dgm:cxn modelId="{1281D222-0D7D-43BA-B873-016F4C5FD982}" type="presParOf" srcId="{1CA349D5-0B30-452A-AA8F-2315A6F5016A}" destId="{5005A55E-0505-4712-968B-24D43ED999D5}" srcOrd="4" destOrd="0" presId="urn:microsoft.com/office/officeart/2009/layout/CircleArrowProcess"/>
    <dgm:cxn modelId="{C7AEFB69-BC5A-4168-BD84-EB97B79CB648}" type="presParOf" srcId="{5005A55E-0505-4712-968B-24D43ED999D5}" destId="{D259C8B4-3605-4941-BB29-740626325800}" srcOrd="0" destOrd="0" presId="urn:microsoft.com/office/officeart/2009/layout/CircleArrowProcess"/>
    <dgm:cxn modelId="{C6053D50-2796-4D40-8A73-2E7C891FEF87}" type="presParOf" srcId="{1CA349D5-0B30-452A-AA8F-2315A6F5016A}" destId="{ABA75382-C389-4F4E-A1C5-76738BA8A25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63FC4-29E0-41EE-A745-51FE0EA0CB86}">
      <dsp:nvSpPr>
        <dsp:cNvPr id="0" name=""/>
        <dsp:cNvSpPr/>
      </dsp:nvSpPr>
      <dsp:spPr>
        <a:xfrm>
          <a:off x="561300" y="0"/>
          <a:ext cx="6361410" cy="4654192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42245E-B772-4D50-A70E-0154B4DA1057}">
      <dsp:nvSpPr>
        <dsp:cNvPr id="0" name=""/>
        <dsp:cNvSpPr/>
      </dsp:nvSpPr>
      <dsp:spPr>
        <a:xfrm>
          <a:off x="3842" y="1396257"/>
          <a:ext cx="2395635" cy="186167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700" kern="1200" dirty="0" smtClean="0"/>
            <a:t>Exposição</a:t>
          </a:r>
          <a:endParaRPr lang="pt-PT" sz="3700" kern="1200" dirty="0"/>
        </a:p>
      </dsp:txBody>
      <dsp:txXfrm>
        <a:off x="94722" y="1487137"/>
        <a:ext cx="2213875" cy="1679916"/>
      </dsp:txXfrm>
    </dsp:sp>
    <dsp:sp modelId="{500D90C0-A643-424E-893C-D2FA1C1D9B00}">
      <dsp:nvSpPr>
        <dsp:cNvPr id="0" name=""/>
        <dsp:cNvSpPr/>
      </dsp:nvSpPr>
      <dsp:spPr>
        <a:xfrm>
          <a:off x="2544188" y="1396257"/>
          <a:ext cx="2395635" cy="186167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700" kern="1200" dirty="0" smtClean="0"/>
            <a:t>Trabalho prático</a:t>
          </a:r>
          <a:endParaRPr lang="pt-PT" sz="3700" kern="1200" dirty="0"/>
        </a:p>
      </dsp:txBody>
      <dsp:txXfrm>
        <a:off x="2635068" y="1487137"/>
        <a:ext cx="2213875" cy="1679916"/>
      </dsp:txXfrm>
    </dsp:sp>
    <dsp:sp modelId="{2F9EF537-ECCE-480E-8EBA-C619914E873E}">
      <dsp:nvSpPr>
        <dsp:cNvPr id="0" name=""/>
        <dsp:cNvSpPr/>
      </dsp:nvSpPr>
      <dsp:spPr>
        <a:xfrm>
          <a:off x="5084534" y="1396257"/>
          <a:ext cx="2395635" cy="186167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700" kern="1200" dirty="0" smtClean="0"/>
            <a:t>Blog da turma</a:t>
          </a:r>
          <a:endParaRPr lang="pt-PT" sz="3700" kern="1200" dirty="0"/>
        </a:p>
      </dsp:txBody>
      <dsp:txXfrm>
        <a:off x="5175414" y="1487137"/>
        <a:ext cx="2213875" cy="16799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B4122-4803-47A6-AAAD-177F0B687EE0}">
      <dsp:nvSpPr>
        <dsp:cNvPr id="0" name=""/>
        <dsp:cNvSpPr/>
      </dsp:nvSpPr>
      <dsp:spPr>
        <a:xfrm rot="5400000">
          <a:off x="-253435" y="253538"/>
          <a:ext cx="1689570" cy="1182699"/>
        </a:xfrm>
        <a:prstGeom prst="chevron">
          <a:avLst/>
        </a:prstGeom>
        <a:solidFill>
          <a:srgbClr val="C00000"/>
        </a:solidFill>
        <a:ln w="12700" cap="flat" cmpd="sng" algn="ctr">
          <a:solidFill>
            <a:srgbClr val="BC241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300" kern="1200" dirty="0" smtClean="0"/>
            <a:t>1</a:t>
          </a:r>
          <a:endParaRPr lang="pt-PT" sz="3300" kern="1200" dirty="0"/>
        </a:p>
      </dsp:txBody>
      <dsp:txXfrm rot="-5400000">
        <a:off x="1" y="591453"/>
        <a:ext cx="1182699" cy="506871"/>
      </dsp:txXfrm>
    </dsp:sp>
    <dsp:sp modelId="{BD168ECA-3EE1-4AD7-BE42-6A3278A0E656}">
      <dsp:nvSpPr>
        <dsp:cNvPr id="0" name=""/>
        <dsp:cNvSpPr/>
      </dsp:nvSpPr>
      <dsp:spPr>
        <a:xfrm rot="5400000">
          <a:off x="3724848" y="-2542045"/>
          <a:ext cx="1098220" cy="61825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C241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700" kern="1200" dirty="0" smtClean="0"/>
            <a:t>Realização das atividades propostas</a:t>
          </a:r>
          <a:endParaRPr lang="pt-PT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700" kern="1200" dirty="0" smtClean="0"/>
            <a:t>Individuais/Pares/Grupo</a:t>
          </a:r>
          <a:endParaRPr lang="pt-PT" sz="2700" kern="1200" dirty="0"/>
        </a:p>
      </dsp:txBody>
      <dsp:txXfrm rot="-5400000">
        <a:off x="1182700" y="53714"/>
        <a:ext cx="6128907" cy="990998"/>
      </dsp:txXfrm>
    </dsp:sp>
    <dsp:sp modelId="{0FB22D33-2FCC-4D89-9496-1904D6EB4BF6}">
      <dsp:nvSpPr>
        <dsp:cNvPr id="0" name=""/>
        <dsp:cNvSpPr/>
      </dsp:nvSpPr>
      <dsp:spPr>
        <a:xfrm rot="5400000">
          <a:off x="-253435" y="1749814"/>
          <a:ext cx="1689570" cy="1182699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300" kern="1200" dirty="0" smtClean="0"/>
            <a:t>2</a:t>
          </a:r>
          <a:endParaRPr lang="pt-PT" sz="3300" kern="1200" dirty="0"/>
        </a:p>
      </dsp:txBody>
      <dsp:txXfrm rot="-5400000">
        <a:off x="1" y="2087729"/>
        <a:ext cx="1182699" cy="506871"/>
      </dsp:txXfrm>
    </dsp:sp>
    <dsp:sp modelId="{B200EBCC-01C7-4DBE-85F8-BDD99E6C031E}">
      <dsp:nvSpPr>
        <dsp:cNvPr id="0" name=""/>
        <dsp:cNvSpPr/>
      </dsp:nvSpPr>
      <dsp:spPr>
        <a:xfrm rot="5400000">
          <a:off x="3724848" y="-1045770"/>
          <a:ext cx="1098220" cy="61825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C241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700" kern="1200" dirty="0" smtClean="0"/>
            <a:t>Participação nas discussões sobre as atividades realizadas (presencial/online)</a:t>
          </a:r>
          <a:endParaRPr lang="pt-PT" sz="2700" kern="1200" dirty="0"/>
        </a:p>
      </dsp:txBody>
      <dsp:txXfrm rot="-5400000">
        <a:off x="1182700" y="1549989"/>
        <a:ext cx="6128907" cy="990998"/>
      </dsp:txXfrm>
    </dsp:sp>
    <dsp:sp modelId="{9690E6E4-DF2F-4793-A267-576FC571BA1A}">
      <dsp:nvSpPr>
        <dsp:cNvPr id="0" name=""/>
        <dsp:cNvSpPr/>
      </dsp:nvSpPr>
      <dsp:spPr>
        <a:xfrm rot="5400000">
          <a:off x="-253435" y="3246090"/>
          <a:ext cx="1689570" cy="1182699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300" kern="1200" dirty="0" smtClean="0"/>
            <a:t>3</a:t>
          </a:r>
          <a:endParaRPr lang="pt-PT" sz="3300" kern="1200" dirty="0"/>
        </a:p>
      </dsp:txBody>
      <dsp:txXfrm rot="-5400000">
        <a:off x="1" y="3584005"/>
        <a:ext cx="1182699" cy="506871"/>
      </dsp:txXfrm>
    </dsp:sp>
    <dsp:sp modelId="{F8843110-9E53-4C85-AD9B-8EFD73BEB66A}">
      <dsp:nvSpPr>
        <dsp:cNvPr id="0" name=""/>
        <dsp:cNvSpPr/>
      </dsp:nvSpPr>
      <dsp:spPr>
        <a:xfrm rot="5400000">
          <a:off x="3724848" y="450505"/>
          <a:ext cx="1098220" cy="61825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C241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700" kern="1200" dirty="0" smtClean="0"/>
            <a:t>Contributos dados ao Portefólio da Turma (Blog)</a:t>
          </a:r>
          <a:endParaRPr lang="pt-PT" sz="2700" kern="1200" dirty="0"/>
        </a:p>
      </dsp:txBody>
      <dsp:txXfrm rot="-5400000">
        <a:off x="1182700" y="3046265"/>
        <a:ext cx="6128907" cy="9909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9E1FF-453A-4B11-8474-179220949057}">
      <dsp:nvSpPr>
        <dsp:cNvPr id="0" name=""/>
        <dsp:cNvSpPr/>
      </dsp:nvSpPr>
      <dsp:spPr>
        <a:xfrm>
          <a:off x="3122127" y="0"/>
          <a:ext cx="2608149" cy="260854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198328F-AD9E-440B-9E64-C21CDCEA2D88}">
      <dsp:nvSpPr>
        <dsp:cNvPr id="0" name=""/>
        <dsp:cNvSpPr/>
      </dsp:nvSpPr>
      <dsp:spPr>
        <a:xfrm>
          <a:off x="3698614" y="941764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dirty="0" smtClean="0"/>
            <a:t>Professora</a:t>
          </a:r>
          <a:endParaRPr lang="pt-PT" sz="2600" kern="1200" dirty="0"/>
        </a:p>
      </dsp:txBody>
      <dsp:txXfrm>
        <a:off x="3698614" y="941764"/>
        <a:ext cx="1449298" cy="724475"/>
      </dsp:txXfrm>
    </dsp:sp>
    <dsp:sp modelId="{C57F1E79-7073-4769-A208-83D6E2C5B945}">
      <dsp:nvSpPr>
        <dsp:cNvPr id="0" name=""/>
        <dsp:cNvSpPr/>
      </dsp:nvSpPr>
      <dsp:spPr>
        <a:xfrm>
          <a:off x="2397723" y="1498803"/>
          <a:ext cx="2608149" cy="260854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5B3E0ED-C05B-4BFA-861A-0055997978E1}">
      <dsp:nvSpPr>
        <dsp:cNvPr id="0" name=""/>
        <dsp:cNvSpPr/>
      </dsp:nvSpPr>
      <dsp:spPr>
        <a:xfrm>
          <a:off x="2977148" y="2449237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dirty="0" smtClean="0"/>
            <a:t>Pares</a:t>
          </a:r>
          <a:endParaRPr lang="pt-PT" sz="2600" kern="1200" dirty="0"/>
        </a:p>
      </dsp:txBody>
      <dsp:txXfrm>
        <a:off x="2977148" y="2449237"/>
        <a:ext cx="1449298" cy="724475"/>
      </dsp:txXfrm>
    </dsp:sp>
    <dsp:sp modelId="{D259C8B4-3605-4941-BB29-740626325800}">
      <dsp:nvSpPr>
        <dsp:cNvPr id="0" name=""/>
        <dsp:cNvSpPr/>
      </dsp:nvSpPr>
      <dsp:spPr>
        <a:xfrm>
          <a:off x="3307759" y="3176964"/>
          <a:ext cx="2240804" cy="224170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C00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BA75382-C389-4F4E-A1C5-76738BA8A258}">
      <dsp:nvSpPr>
        <dsp:cNvPr id="0" name=""/>
        <dsp:cNvSpPr/>
      </dsp:nvSpPr>
      <dsp:spPr>
        <a:xfrm>
          <a:off x="3702042" y="3958878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dirty="0" smtClean="0"/>
            <a:t>Aluno(a)</a:t>
          </a:r>
          <a:endParaRPr lang="pt-PT" sz="2600" kern="1200" dirty="0"/>
        </a:p>
      </dsp:txBody>
      <dsp:txXfrm>
        <a:off x="3702042" y="3958878"/>
        <a:ext cx="1449298" cy="724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2023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2994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504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528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266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8319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54376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015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230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284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879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B7809-B914-4A9F-8D5B-E44CC0CDAE2E}" type="datetimeFigureOut">
              <a:rPr lang="pt-PT" smtClean="0"/>
              <a:t>21/09/2017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9F0C8-4B76-4182-B9CF-4EFBB2C5CF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901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elearning.uab.pt/mod/forum/view.php?id=171757" TargetMode="External"/><Relationship Id="rId3" Type="http://schemas.openxmlformats.org/officeDocument/2006/relationships/hyperlink" Target="https://repositorioaberto.uab.pt/handle/10400.2/6114" TargetMode="External"/><Relationship Id="rId7" Type="http://schemas.openxmlformats.org/officeDocument/2006/relationships/hyperlink" Target="http://epaa.asu.edu/ojs/article/view/1904" TargetMode="External"/><Relationship Id="rId2" Type="http://schemas.openxmlformats.org/officeDocument/2006/relationships/hyperlink" Target="https://www.researchgate.net/publication/260677333_A_AVALIAO_DAS_APRENDIZAGENS_EM_CONTEXTO_ONLIN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oo.gl/IWwZc8" TargetMode="External"/><Relationship Id="rId5" Type="http://schemas.openxmlformats.org/officeDocument/2006/relationships/hyperlink" Target="https://repositorioaberto.uab.pt/handle/10400.2/5774" TargetMode="External"/><Relationship Id="rId10" Type="http://schemas.openxmlformats.org/officeDocument/2006/relationships/hyperlink" Target="http://onlinelearningcurriculumcommittee.pbworks.com/f/vonderwell.pdf" TargetMode="External"/><Relationship Id="rId4" Type="http://schemas.openxmlformats.org/officeDocument/2006/relationships/hyperlink" Target="http://hdl.handle.net/10198/3959" TargetMode="External"/><Relationship Id="rId9" Type="http://schemas.openxmlformats.org/officeDocument/2006/relationships/hyperlink" Target="http://www.cinted.ufrgs.br/ciclo20/artigos/1b-katia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31558"/>
            <a:ext cx="9814560" cy="2387600"/>
          </a:xfrm>
        </p:spPr>
        <p:txBody>
          <a:bodyPr>
            <a:normAutofit/>
          </a:bodyPr>
          <a:lstStyle/>
          <a:p>
            <a:r>
              <a:rPr lang="pt-PT" sz="4000" b="1" dirty="0" smtClean="0"/>
              <a:t>Aprendizagem e Avaliação na Sociedade Digital</a:t>
            </a:r>
            <a:endParaRPr lang="pt-PT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94560" y="348469"/>
            <a:ext cx="9144000" cy="1655762"/>
          </a:xfrm>
        </p:spPr>
        <p:txBody>
          <a:bodyPr/>
          <a:lstStyle/>
          <a:p>
            <a:pPr lvl="0"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</a:pPr>
            <a:endParaRPr kumimoji="0" lang="pt-P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R="112713"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ESCOLA DE EDUCAÇÃO E HUMANIDADES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</a:pP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PROGRAMA DE PÓS-GRADUAÇÃO EM EDUCAÇÃO</a:t>
            </a:r>
          </a:p>
          <a:p>
            <a:endParaRPr lang="pt-PT" dirty="0"/>
          </a:p>
        </p:txBody>
      </p:sp>
      <p:pic>
        <p:nvPicPr>
          <p:cNvPr id="1026" name="Imagem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82" y="348469"/>
            <a:ext cx="1192579" cy="1590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981157" y="4248443"/>
            <a:ext cx="7652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Lúcia Amante – Universidade Aberta, Portugal </a:t>
            </a:r>
          </a:p>
          <a:p>
            <a:endParaRPr lang="pt-PT" sz="2400" dirty="0"/>
          </a:p>
          <a:p>
            <a:r>
              <a:rPr lang="pt-PT" sz="2400" dirty="0" smtClean="0"/>
              <a:t>Lucia.Amante@uab.pt</a:t>
            </a:r>
            <a:endParaRPr lang="pt-PT" sz="2400" dirty="0"/>
          </a:p>
        </p:txBody>
      </p:sp>
      <p:pic>
        <p:nvPicPr>
          <p:cNvPr id="7" name="Imagem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1" t="14694" r="21625"/>
          <a:stretch>
            <a:fillRect/>
          </a:stretch>
        </p:blipFill>
        <p:spPr bwMode="auto">
          <a:xfrm>
            <a:off x="9862673" y="4284736"/>
            <a:ext cx="1475887" cy="13786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017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99563" y="1305334"/>
            <a:ext cx="10515600" cy="488940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t-PT" b="1" dirty="0"/>
              <a:t> </a:t>
            </a:r>
            <a:endParaRPr lang="pt-PT" sz="6000" dirty="0"/>
          </a:p>
          <a:p>
            <a:r>
              <a:rPr lang="pt-PT" sz="9600" b="1" dirty="0">
                <a:solidFill>
                  <a:srgbClr val="C00000"/>
                </a:solidFill>
                <a:latin typeface="+mj-lt"/>
              </a:rPr>
              <a:t>Tema:</a:t>
            </a:r>
            <a:r>
              <a:rPr lang="pt-PT" sz="9600" b="1" dirty="0">
                <a:latin typeface="+mj-lt"/>
              </a:rPr>
              <a:t> Apresentação da </a:t>
            </a:r>
            <a:r>
              <a:rPr lang="pt-PT" sz="9600" b="1" dirty="0" smtClean="0">
                <a:latin typeface="+mj-lt"/>
              </a:rPr>
              <a:t>disciplina</a:t>
            </a:r>
          </a:p>
          <a:p>
            <a:endParaRPr lang="pt-PT" sz="9600" dirty="0">
              <a:latin typeface="+mj-lt"/>
            </a:endParaRPr>
          </a:p>
          <a:p>
            <a:r>
              <a:rPr lang="pt-PT" sz="9600" b="1" dirty="0">
                <a:solidFill>
                  <a:srgbClr val="C00000"/>
                </a:solidFill>
                <a:latin typeface="+mj-lt"/>
              </a:rPr>
              <a:t>Objetivos:</a:t>
            </a:r>
            <a:endParaRPr lang="pt-PT" sz="9600" dirty="0">
              <a:solidFill>
                <a:srgbClr val="C00000"/>
              </a:solidFill>
              <a:latin typeface="+mj-lt"/>
            </a:endParaRPr>
          </a:p>
          <a:p>
            <a:r>
              <a:rPr lang="pt-PT" sz="6000" dirty="0">
                <a:latin typeface="+mj-lt"/>
              </a:rPr>
              <a:t>- </a:t>
            </a:r>
            <a:r>
              <a:rPr lang="pt-PT" sz="8000" dirty="0">
                <a:latin typeface="+mj-lt"/>
              </a:rPr>
              <a:t>Conhecer o grupo </a:t>
            </a:r>
          </a:p>
          <a:p>
            <a:r>
              <a:rPr lang="pt-PT" sz="8000" dirty="0">
                <a:latin typeface="+mj-lt"/>
              </a:rPr>
              <a:t>- Apresentar os objetivos da disciplina</a:t>
            </a:r>
          </a:p>
          <a:p>
            <a:r>
              <a:rPr lang="pt-PT" sz="8000" dirty="0">
                <a:latin typeface="+mj-lt"/>
              </a:rPr>
              <a:t>- Apresentar e discutir a metodologia de trabalho</a:t>
            </a:r>
          </a:p>
          <a:p>
            <a:r>
              <a:rPr lang="pt-PT" sz="8000" dirty="0">
                <a:latin typeface="+mj-lt"/>
              </a:rPr>
              <a:t>- Apresentar e discutir a proposta de avaliação </a:t>
            </a:r>
          </a:p>
          <a:p>
            <a:pPr marL="0" indent="0">
              <a:buNone/>
            </a:pPr>
            <a:endParaRPr lang="pt-PT" sz="9600" dirty="0">
              <a:latin typeface="+mj-lt"/>
            </a:endParaRPr>
          </a:p>
          <a:p>
            <a:r>
              <a:rPr lang="pt-PT" sz="9600" b="1" dirty="0">
                <a:solidFill>
                  <a:srgbClr val="C00000"/>
                </a:solidFill>
                <a:latin typeface="+mj-lt"/>
              </a:rPr>
              <a:t>Metodologia:</a:t>
            </a:r>
            <a:endParaRPr lang="pt-PT" sz="9600" dirty="0">
              <a:solidFill>
                <a:srgbClr val="C00000"/>
              </a:solidFill>
              <a:latin typeface="+mj-lt"/>
            </a:endParaRPr>
          </a:p>
          <a:p>
            <a:r>
              <a:rPr lang="pt-PT" sz="8000" dirty="0">
                <a:latin typeface="+mj-lt"/>
              </a:rPr>
              <a:t>Ficha de apresentação – preenchimento e breve partilha com o grupo</a:t>
            </a:r>
          </a:p>
          <a:p>
            <a:r>
              <a:rPr lang="pt-PT" sz="8000" dirty="0">
                <a:latin typeface="+mj-lt"/>
              </a:rPr>
              <a:t>Apresentação da </a:t>
            </a:r>
            <a:r>
              <a:rPr lang="pt-PT" sz="8000" dirty="0" smtClean="0">
                <a:latin typeface="+mj-lt"/>
              </a:rPr>
              <a:t>disciplina pela docente</a:t>
            </a:r>
            <a:endParaRPr lang="pt-PT" sz="8000" dirty="0">
              <a:latin typeface="+mj-lt"/>
            </a:endParaRPr>
          </a:p>
          <a:p>
            <a:r>
              <a:rPr lang="pt-PT" sz="8000" dirty="0">
                <a:latin typeface="+mj-lt"/>
              </a:rPr>
              <a:t>Discussão da metodologia de trabalho e da avaliação proposta</a:t>
            </a:r>
          </a:p>
          <a:p>
            <a:endParaRPr lang="pt-PT" sz="8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799563" y="520504"/>
            <a:ext cx="69068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>
                <a:solidFill>
                  <a:srgbClr val="C00000"/>
                </a:solidFill>
              </a:rPr>
              <a:t>Aula 1 – 21 de setembro de 2017</a:t>
            </a:r>
            <a:endParaRPr lang="pt-PT" sz="3200" dirty="0">
              <a:solidFill>
                <a:srgbClr val="C00000"/>
              </a:solidFill>
            </a:endParaRPr>
          </a:p>
          <a:p>
            <a:endParaRPr lang="pt-PT" sz="3200" b="1" dirty="0" smtClean="0">
              <a:solidFill>
                <a:srgbClr val="BC2414"/>
              </a:solidFill>
            </a:endParaRPr>
          </a:p>
          <a:p>
            <a:endParaRPr lang="pt-PT" sz="3200" b="1" dirty="0">
              <a:solidFill>
                <a:srgbClr val="BC2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341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31852" y="1538131"/>
            <a:ext cx="924247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200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Com os novos cenários de aprendizagem decorrentes do desenvolvimento tecnológico e em particular da Web 2.0, torna-se necessário repensar o processo de ensino-aprendizagem e as práticas docentes, designadamente ao nível de estratégias de avaliação, alinhadas com paradigmas mais recentes, onde novos conceitos e perspetivas dão lugar a uma nova cultura de avaliação. Esta nova perspetiva, opõe-se à “cultura psicométrica do teste” e tem por base o construtivismo social, encarando o estudante como um participante ativo que partilha a responsabilidade pelo processo de aprendizagem, que se envolve na avaliação, que, por sua vez, deve assumir múltiplas e diversificadas formas. Que novos conceitos emergem nesta abordagem? Que modelos podem ancorar esta nova cultura de avaliação? Como desenhar um sistema de avaliação que garanta a qualidade desta nova abordagem? Como podem os novos media digitais contribuir para uma avaliação mais relevante? Partindo do trabalho empírico desenvolvido em pesquisas neste âmbito e do quadro conceptual do modelo PrACT (Amante; Oliveira &amp; Tinoca, 2017) estas são algumas das questões que a disciplina pretende abordar, tendo em vista a procura de respostas que se adequem aos contextos específicos atuais em que a avaliação tem lugar.</a:t>
            </a:r>
            <a:endParaRPr lang="pt-PT" sz="2000" dirty="0"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631852" y="520505"/>
            <a:ext cx="3924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rgbClr val="BC2414"/>
                </a:solidFill>
              </a:rPr>
              <a:t>Ementa</a:t>
            </a:r>
            <a:endParaRPr lang="pt-PT" sz="3200" b="1" dirty="0">
              <a:solidFill>
                <a:srgbClr val="BC2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075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674055" y="1582341"/>
            <a:ext cx="990365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pt-BR" dirty="0" smtClean="0">
                <a:effectLst/>
                <a:ea typeface="Times New Roman" panose="02020603050405020304" pitchFamily="18" charset="0"/>
              </a:rPr>
              <a:t> </a:t>
            </a:r>
            <a:endParaRPr lang="pt-PT" sz="2400" dirty="0" smtClean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PT" sz="24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Perspetivar os novos contextos de aprendizagem da sociedade digital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PT" sz="24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Discutir novas perspetivas de avaliação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PT" sz="24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Caracterizar a avaliação como um processo de assistência à aprendizagem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PT" sz="24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Perspetivar a especificidade da avaliação em contexto digital;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PT" sz="24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Analisar e caracterizar instrumentos de avaliação alternativos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PT" sz="24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Aplicar o modelo </a:t>
            </a:r>
            <a:r>
              <a:rPr lang="pt-PT" sz="2400" dirty="0" err="1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PrACT</a:t>
            </a:r>
            <a:r>
              <a:rPr lang="pt-PT" sz="24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na análise/conceção de designs de avaliação  </a:t>
            </a:r>
          </a:p>
          <a:p>
            <a:r>
              <a:rPr lang="pt-PT" sz="2400" dirty="0" smtClean="0">
                <a:effectLst/>
                <a:latin typeface="+mj-lt"/>
                <a:ea typeface="Times New Roman" panose="02020603050405020304" pitchFamily="18" charset="0"/>
              </a:rPr>
              <a:t>     pedagógica em contexto digital.</a:t>
            </a:r>
            <a:endParaRPr lang="pt-PT" sz="24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674055" y="731521"/>
            <a:ext cx="3924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rgbClr val="BC2414"/>
                </a:solidFill>
              </a:rPr>
              <a:t>Objetivos</a:t>
            </a:r>
            <a:endParaRPr lang="pt-PT" sz="3200" b="1" dirty="0">
              <a:solidFill>
                <a:srgbClr val="BC2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171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838179" y="1666747"/>
            <a:ext cx="802327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pt-PT" sz="2400" b="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Novos contextos de aprendizagem na sociedade digital</a:t>
            </a:r>
            <a:endParaRPr lang="pt-PT" sz="2400" dirty="0" smtClean="0"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t-PT" sz="2400" b="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Avaliação Pedagógica: Atuais perspetivas</a:t>
            </a:r>
            <a:endParaRPr lang="pt-PT" sz="2400" dirty="0" smtClean="0"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t-PT" sz="2400" b="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 avaliação como um processo socialmente construído: Erro e feedback.</a:t>
            </a:r>
            <a:endParaRPr lang="pt-PT" sz="2400" dirty="0" smtClean="0"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t-PT" sz="2400" b="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Avaliação Pedagógica Digital: O modelo </a:t>
            </a:r>
            <a:r>
              <a:rPr lang="pt-PT" sz="2400" b="0" dirty="0" err="1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PrACT</a:t>
            </a:r>
            <a:r>
              <a:rPr lang="pt-PT" sz="2400" b="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. Contexto e fundamentação.</a:t>
            </a:r>
            <a:endParaRPr lang="pt-PT" sz="2400" dirty="0" smtClean="0"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t-PT" sz="2400" b="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Instrumentos e estratégias de avaliação pedagógica no contexto da cibercultura.</a:t>
            </a:r>
            <a:endParaRPr lang="pt-PT" sz="2400" dirty="0" smtClean="0"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t-PT" sz="2400" b="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Design de avaliação à luz do Modelo </a:t>
            </a:r>
            <a:r>
              <a:rPr lang="pt-PT" sz="2400" b="0" dirty="0" err="1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PrACT</a:t>
            </a:r>
            <a:r>
              <a:rPr lang="pt-PT" sz="2400" b="0" dirty="0" smtClean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(Praticabilidade, Autenticidade, Consistência e Transparência). </a:t>
            </a:r>
            <a:endParaRPr lang="pt-PT" sz="2400" dirty="0" smtClean="0"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60020" algn="just">
              <a:spcAft>
                <a:spcPts val="0"/>
              </a:spcAft>
              <a:tabLst>
                <a:tab pos="274320" algn="l"/>
              </a:tabLst>
            </a:pPr>
            <a:r>
              <a:rPr lang="pt-BR" dirty="0" smtClean="0">
                <a:effectLst/>
                <a:latin typeface="+mj-lt"/>
                <a:ea typeface="Times New Roman" panose="02020603050405020304" pitchFamily="18" charset="0"/>
              </a:rPr>
              <a:t> </a:t>
            </a:r>
            <a:endParaRPr lang="pt-PT" sz="28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838179" y="732710"/>
            <a:ext cx="5092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rgbClr val="BC2414"/>
                </a:solidFill>
              </a:rPr>
              <a:t>Conteúdos programáticos</a:t>
            </a:r>
            <a:endParaRPr lang="pt-PT" sz="3200" b="1" dirty="0">
              <a:solidFill>
                <a:srgbClr val="BC2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237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08156809"/>
              </p:ext>
            </p:extLst>
          </p:nvPr>
        </p:nvGraphicFramePr>
        <p:xfrm>
          <a:off x="2335236" y="1113564"/>
          <a:ext cx="7484012" cy="4654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152356" y="1012874"/>
            <a:ext cx="3924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rgbClr val="BC2414"/>
                </a:solidFill>
              </a:rPr>
              <a:t>Metodologia</a:t>
            </a:r>
            <a:endParaRPr lang="pt-PT" sz="3200" b="1" dirty="0">
              <a:solidFill>
                <a:srgbClr val="BC2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751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664818217"/>
              </p:ext>
            </p:extLst>
          </p:nvPr>
        </p:nvGraphicFramePr>
        <p:xfrm>
          <a:off x="2144541" y="1591864"/>
          <a:ext cx="7365218" cy="468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166424" y="576775"/>
            <a:ext cx="3924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rgbClr val="BC2414"/>
                </a:solidFill>
              </a:rPr>
              <a:t>Avaliação - Foco</a:t>
            </a:r>
            <a:endParaRPr lang="pt-PT" sz="3200" b="1" dirty="0">
              <a:solidFill>
                <a:srgbClr val="BC2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407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294226" y="689317"/>
            <a:ext cx="4754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rgbClr val="BC2414"/>
                </a:solidFill>
              </a:rPr>
              <a:t>Avaliação - Intervenientes</a:t>
            </a:r>
            <a:endParaRPr lang="pt-PT" sz="3200" b="1" dirty="0">
              <a:solidFill>
                <a:srgbClr val="BC2414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38479614"/>
              </p:ext>
            </p:extLst>
          </p:nvPr>
        </p:nvGraphicFramePr>
        <p:xfrm>
          <a:off x="2166423" y="107411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haveta à direita 4"/>
          <p:cNvSpPr/>
          <p:nvPr/>
        </p:nvSpPr>
        <p:spPr>
          <a:xfrm>
            <a:off x="8088923" y="1491175"/>
            <a:ext cx="196948" cy="2897945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8637562" y="2709314"/>
            <a:ext cx="2630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 smtClean="0">
                <a:solidFill>
                  <a:srgbClr val="C00000"/>
                </a:solidFill>
              </a:rPr>
              <a:t>Hetero-avaliação</a:t>
            </a:r>
            <a:endParaRPr lang="pt-PT" sz="2400" b="1" dirty="0">
              <a:solidFill>
                <a:srgbClr val="C0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8637562" y="5273037"/>
            <a:ext cx="2630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C00000"/>
                </a:solidFill>
              </a:rPr>
              <a:t>Autoavaliação</a:t>
            </a:r>
            <a:endParaRPr lang="pt-P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621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92368" y="560011"/>
            <a:ext cx="4754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rgbClr val="BC2414"/>
                </a:solidFill>
              </a:rPr>
              <a:t>Referências Bibliográficas</a:t>
            </a:r>
            <a:endParaRPr lang="pt-PT" sz="3200" b="1" dirty="0">
              <a:solidFill>
                <a:srgbClr val="BC2414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92368" y="1102578"/>
            <a:ext cx="1164804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Amante, L. (2011)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Avaliação das Aprendizagens em Contexto Online: O e-portefólio como Instrumento Alternativo ". In Paulo Dias &amp; António Osório (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Orgs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.) Aprendizagem (In)Formal na Web Social. Centro de competência da Universidade do Minho, Braga </a:t>
            </a:r>
            <a:b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https://www.researchgate.net/publication/260677333_A_AVALIAO_DAS_APRENDIZAGENS_EM_CONTEXTO_ONLINE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B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Amante, L &amp; Oliveira, I. (2016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Coords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.) 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Avaliação das Aprendizagens: Perspetivas, contextos e práticas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Lisboa: Universidade Aberta-LE@D).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https://repositorioaberto.uab.pt/handle/10400.2/6114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Cruz, C., Araújo, I., Pereira, l. &amp; Martins, M. L. (2010).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Uma Abordagem da Avaliação online no Ensino Superior: e-portfolios em Redes Sociais.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EDUSER revista de Educação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2(2)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3-27. 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http://hdl.handle.net/10198/3959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Pereira, A., Oliveira, I, Tinoca, L., Pinto, M. C., Amante, L. (2015).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Avaliação alternativa digital: conceito e caraterização em contextos digitais. In 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Desafios da avaliação digital no Ensino Superior. . Lisboa: Universidade Aberta (6-34)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https://repositorioaberto.uab.pt/handle/10400.2/5774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Pinto, J. (2016)"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avaliação em educação: Da linearidade dos usos à complexidade das práticas</a:t>
            </a:r>
            <a:r>
              <a:rPr kumimoji="0" lang="pt-B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", in: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L.Amante &amp; I.Oliveira (coords) </a:t>
            </a:r>
            <a:r>
              <a:rPr kumimoji="0" lang="pt-B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"Avaliação das Aprendizagens: Perspetivas , contextos e práticas.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Lisboa: Le@D, Universidade Aberta (3-40). 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https://goo.gl/IWwZc8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B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Silva, M. ; Santos, E. (2011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). Avaliação da aprendizagem em educação online. Edições Loyola: São Paulo (pp.537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Silva, V. L.. G. e Amante, L. (2015)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-“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Objetos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da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Escola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Quando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novos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personagens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entram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cena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”,  in </a:t>
            </a:r>
            <a:r>
              <a:rPr kumimoji="0" lang="en-GB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Archivos</a:t>
            </a:r>
            <a:r>
              <a:rPr kumimoji="0" lang="en-GB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analíticos</a:t>
            </a:r>
            <a:r>
              <a:rPr kumimoji="0" lang="en-GB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kumimoji="0" lang="en-GB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políticas</a:t>
            </a:r>
            <a:r>
              <a:rPr kumimoji="0" lang="en-GB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educativas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vol. 23, n.º 54.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Brasil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http://epaa.asu.edu/ojs/article/view/1904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Uchôa,KátiaC,Uchôa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Joaquim Quinteiro(2012).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Uma Análise sobre Avaliação Colaborativa em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8" tooltip="Fóruns de discussão"/>
              </a:rPr>
              <a:t>Fóruns de Discussão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CINTED--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Cambria Math" panose="02040503050406030204" pitchFamily="18" charset="0"/>
              </a:rPr>
              <a:t>‐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UFRGS. Novas Tecnologias na Educação. V.10Nº 3, dezembro,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http://www.cinted.ufrgs.br/ciclo20/artigos/1b-katia.pdf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pt-PT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Vonderwell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Selma; </a:t>
            </a:r>
            <a:r>
              <a:rPr kumimoji="0" lang="pt-PT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Liang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pt-PT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kumimoji="0" lang="pt-PT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Alderman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pt-PT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Kay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(2007).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Asynchronous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DIscussions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assessment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in Online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Learning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Journal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Research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on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Technology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education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Srping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2007; 39, 3;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Proquest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Education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Journals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p 309.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10"/>
              </a:rPr>
              <a:t>http://onlinelearningcurriculumcommittee.pbworks.com/f/vonderwell.pdf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61162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407</Words>
  <Application>Microsoft Office PowerPoint</Application>
  <PresentationFormat>Ecrã Panorâmico</PresentationFormat>
  <Paragraphs>73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Tema do Office</vt:lpstr>
      <vt:lpstr>Aprendizagem e Avaliação na Sociedade Digital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Aprendizagem e Avaliação na Sociedade Digital</dc:title>
  <dc:creator>Lúcia Amante</dc:creator>
  <cp:lastModifiedBy>Lúcia Amante</cp:lastModifiedBy>
  <cp:revision>10</cp:revision>
  <dcterms:created xsi:type="dcterms:W3CDTF">2017-09-21T00:33:32Z</dcterms:created>
  <dcterms:modified xsi:type="dcterms:W3CDTF">2017-09-21T01:44:35Z</dcterms:modified>
</cp:coreProperties>
</file>